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sldSz cx="9144000" cy="6858000" type="screen4x3"/>
  <p:notesSz cx="9144000" cy="68580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1644" y="96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0" i="1">
                <a:solidFill>
                  <a:srgbClr val="001F5F"/>
                </a:solidFill>
                <a:latin typeface="Comic Sans MS"/>
                <a:cs typeface="Comic Sans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0" i="1">
                <a:solidFill>
                  <a:srgbClr val="001F5F"/>
                </a:solidFill>
                <a:latin typeface="Comic Sans MS"/>
                <a:cs typeface="Comic Sans MS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5/18/2025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0" i="1">
                <a:solidFill>
                  <a:srgbClr val="001F5F"/>
                </a:solidFill>
                <a:latin typeface="Comic Sans MS"/>
                <a:cs typeface="Comic Sans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400" b="0" i="1">
                <a:solidFill>
                  <a:srgbClr val="001F5F"/>
                </a:solidFill>
                <a:latin typeface="Comic Sans MS"/>
                <a:cs typeface="Comic Sans MS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5/18/2025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0" i="1">
                <a:solidFill>
                  <a:srgbClr val="001F5F"/>
                </a:solidFill>
                <a:latin typeface="Comic Sans MS"/>
                <a:cs typeface="Comic Sans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5/18/2025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0" i="1">
                <a:solidFill>
                  <a:srgbClr val="001F5F"/>
                </a:solidFill>
                <a:latin typeface="Comic Sans MS"/>
                <a:cs typeface="Comic Sans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5/18/2025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5/18/2025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598487" y="404495"/>
            <a:ext cx="7700009" cy="112331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0" i="1">
                <a:solidFill>
                  <a:srgbClr val="001F5F"/>
                </a:solidFill>
                <a:latin typeface="Comic Sans MS"/>
                <a:cs typeface="Comic Sans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14959" y="2232342"/>
            <a:ext cx="4683760" cy="222122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0" i="1">
                <a:solidFill>
                  <a:srgbClr val="001F5F"/>
                </a:solidFill>
                <a:latin typeface="Comic Sans MS"/>
                <a:cs typeface="Comic Sans MS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5/18/2025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13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pn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7" Type="http://schemas.openxmlformats.org/officeDocument/2006/relationships/image" Target="../media/image36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3.png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7" Type="http://schemas.openxmlformats.org/officeDocument/2006/relationships/image" Target="../media/image59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8.png"/><Relationship Id="rId5" Type="http://schemas.openxmlformats.org/officeDocument/2006/relationships/image" Target="../media/image57.png"/><Relationship Id="rId4" Type="http://schemas.openxmlformats.org/officeDocument/2006/relationships/image" Target="../media/image5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3.png"/><Relationship Id="rId5" Type="http://schemas.openxmlformats.org/officeDocument/2006/relationships/image" Target="../media/image62.png"/><Relationship Id="rId4" Type="http://schemas.openxmlformats.org/officeDocument/2006/relationships/image" Target="../media/image6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6.png"/><Relationship Id="rId5" Type="http://schemas.openxmlformats.org/officeDocument/2006/relationships/image" Target="../media/image65.png"/><Relationship Id="rId4" Type="http://schemas.openxmlformats.org/officeDocument/2006/relationships/image" Target="../media/image6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9.png"/><Relationship Id="rId5" Type="http://schemas.openxmlformats.org/officeDocument/2006/relationships/image" Target="../media/image68.png"/><Relationship Id="rId4" Type="http://schemas.openxmlformats.org/officeDocument/2006/relationships/image" Target="../media/image6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7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74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2499360" y="896619"/>
            <a:ext cx="4053840" cy="703581"/>
            <a:chOff x="2499360" y="896619"/>
            <a:chExt cx="3284854" cy="56451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499360" y="896619"/>
              <a:ext cx="3284474" cy="564134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509520" y="904239"/>
              <a:ext cx="3228594" cy="510793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553462" y="949451"/>
              <a:ext cx="3141726" cy="423163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452364" y="1026286"/>
              <a:ext cx="145034" cy="122047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2553462" y="949451"/>
              <a:ext cx="3141980" cy="423545"/>
            </a:xfrm>
            <a:custGeom>
              <a:avLst/>
              <a:gdLst/>
              <a:ahLst/>
              <a:cxnLst/>
              <a:rect l="l" t="t" r="r" b="b"/>
              <a:pathLst>
                <a:path w="3141979" h="423544">
                  <a:moveTo>
                    <a:pt x="1971675" y="76581"/>
                  </a:moveTo>
                  <a:lnTo>
                    <a:pt x="1926844" y="87810"/>
                  </a:lnTo>
                  <a:lnTo>
                    <a:pt x="1897626" y="115544"/>
                  </a:lnTo>
                  <a:lnTo>
                    <a:pt x="1878619" y="163327"/>
                  </a:lnTo>
                  <a:lnTo>
                    <a:pt x="1874012" y="211709"/>
                  </a:lnTo>
                  <a:lnTo>
                    <a:pt x="1874512" y="229161"/>
                  </a:lnTo>
                  <a:lnTo>
                    <a:pt x="1882013" y="273685"/>
                  </a:lnTo>
                  <a:lnTo>
                    <a:pt x="1903476" y="315087"/>
                  </a:lnTo>
                  <a:lnTo>
                    <a:pt x="1934464" y="338836"/>
                  </a:lnTo>
                  <a:lnTo>
                    <a:pt x="1971675" y="346456"/>
                  </a:lnTo>
                  <a:lnTo>
                    <a:pt x="1981459" y="345957"/>
                  </a:lnTo>
                  <a:lnTo>
                    <a:pt x="2017835" y="334081"/>
                  </a:lnTo>
                  <a:lnTo>
                    <a:pt x="2046751" y="304839"/>
                  </a:lnTo>
                  <a:lnTo>
                    <a:pt x="2064811" y="257621"/>
                  </a:lnTo>
                  <a:lnTo>
                    <a:pt x="2068829" y="211455"/>
                  </a:lnTo>
                  <a:lnTo>
                    <a:pt x="2068310" y="194311"/>
                  </a:lnTo>
                  <a:lnTo>
                    <a:pt x="2060702" y="149860"/>
                  </a:lnTo>
                  <a:lnTo>
                    <a:pt x="2039365" y="107696"/>
                  </a:lnTo>
                  <a:lnTo>
                    <a:pt x="2008504" y="84074"/>
                  </a:lnTo>
                  <a:lnTo>
                    <a:pt x="1971675" y="76581"/>
                  </a:lnTo>
                  <a:close/>
                </a:path>
                <a:path w="3141979" h="423544">
                  <a:moveTo>
                    <a:pt x="2951861" y="8382"/>
                  </a:moveTo>
                  <a:lnTo>
                    <a:pt x="3141726" y="8382"/>
                  </a:lnTo>
                  <a:lnTo>
                    <a:pt x="3141726" y="414655"/>
                  </a:lnTo>
                  <a:lnTo>
                    <a:pt x="3037586" y="414655"/>
                  </a:lnTo>
                  <a:lnTo>
                    <a:pt x="3037586" y="265684"/>
                  </a:lnTo>
                  <a:lnTo>
                    <a:pt x="2980563" y="265684"/>
                  </a:lnTo>
                  <a:lnTo>
                    <a:pt x="2878201" y="414655"/>
                  </a:lnTo>
                  <a:lnTo>
                    <a:pt x="2753995" y="414655"/>
                  </a:lnTo>
                  <a:lnTo>
                    <a:pt x="2875407" y="246380"/>
                  </a:lnTo>
                  <a:lnTo>
                    <a:pt x="2858021" y="237642"/>
                  </a:lnTo>
                  <a:lnTo>
                    <a:pt x="2817749" y="201549"/>
                  </a:lnTo>
                  <a:lnTo>
                    <a:pt x="2798210" y="148060"/>
                  </a:lnTo>
                  <a:lnTo>
                    <a:pt x="2796921" y="125730"/>
                  </a:lnTo>
                  <a:lnTo>
                    <a:pt x="2797778" y="110684"/>
                  </a:lnTo>
                  <a:lnTo>
                    <a:pt x="2810637" y="71500"/>
                  </a:lnTo>
                  <a:lnTo>
                    <a:pt x="2835497" y="41407"/>
                  </a:lnTo>
                  <a:lnTo>
                    <a:pt x="2878085" y="18079"/>
                  </a:lnTo>
                  <a:lnTo>
                    <a:pt x="2919380" y="9921"/>
                  </a:lnTo>
                  <a:lnTo>
                    <a:pt x="2935120" y="8764"/>
                  </a:lnTo>
                  <a:lnTo>
                    <a:pt x="2951861" y="8382"/>
                  </a:lnTo>
                  <a:close/>
                </a:path>
                <a:path w="3141979" h="423544">
                  <a:moveTo>
                    <a:pt x="2295779" y="8382"/>
                  </a:moveTo>
                  <a:lnTo>
                    <a:pt x="2400554" y="8382"/>
                  </a:lnTo>
                  <a:lnTo>
                    <a:pt x="2400554" y="157099"/>
                  </a:lnTo>
                  <a:lnTo>
                    <a:pt x="2555240" y="157099"/>
                  </a:lnTo>
                  <a:lnTo>
                    <a:pt x="2555240" y="8382"/>
                  </a:lnTo>
                  <a:lnTo>
                    <a:pt x="2660015" y="8382"/>
                  </a:lnTo>
                  <a:lnTo>
                    <a:pt x="2660015" y="414655"/>
                  </a:lnTo>
                  <a:lnTo>
                    <a:pt x="2555240" y="414655"/>
                  </a:lnTo>
                  <a:lnTo>
                    <a:pt x="2555240" y="235712"/>
                  </a:lnTo>
                  <a:lnTo>
                    <a:pt x="2400554" y="235712"/>
                  </a:lnTo>
                  <a:lnTo>
                    <a:pt x="2400554" y="414655"/>
                  </a:lnTo>
                  <a:lnTo>
                    <a:pt x="2295779" y="414655"/>
                  </a:lnTo>
                  <a:lnTo>
                    <a:pt x="2295779" y="8382"/>
                  </a:lnTo>
                  <a:close/>
                </a:path>
                <a:path w="3141979" h="423544">
                  <a:moveTo>
                    <a:pt x="1079118" y="8382"/>
                  </a:moveTo>
                  <a:lnTo>
                    <a:pt x="1181100" y="8382"/>
                  </a:lnTo>
                  <a:lnTo>
                    <a:pt x="1181100" y="253111"/>
                  </a:lnTo>
                  <a:lnTo>
                    <a:pt x="1338072" y="8382"/>
                  </a:lnTo>
                  <a:lnTo>
                    <a:pt x="1449704" y="8382"/>
                  </a:lnTo>
                  <a:lnTo>
                    <a:pt x="1449704" y="414655"/>
                  </a:lnTo>
                  <a:lnTo>
                    <a:pt x="1347597" y="414655"/>
                  </a:lnTo>
                  <a:lnTo>
                    <a:pt x="1347597" y="144272"/>
                  </a:lnTo>
                  <a:lnTo>
                    <a:pt x="1178940" y="414655"/>
                  </a:lnTo>
                  <a:lnTo>
                    <a:pt x="1079118" y="414655"/>
                  </a:lnTo>
                  <a:lnTo>
                    <a:pt x="1079118" y="8382"/>
                  </a:lnTo>
                  <a:close/>
                </a:path>
                <a:path w="3141979" h="423544">
                  <a:moveTo>
                    <a:pt x="97155" y="7365"/>
                  </a:moveTo>
                  <a:lnTo>
                    <a:pt x="187451" y="7365"/>
                  </a:lnTo>
                  <a:lnTo>
                    <a:pt x="187451" y="343788"/>
                  </a:lnTo>
                  <a:lnTo>
                    <a:pt x="271271" y="343788"/>
                  </a:lnTo>
                  <a:lnTo>
                    <a:pt x="271271" y="414655"/>
                  </a:lnTo>
                  <a:lnTo>
                    <a:pt x="0" y="414655"/>
                  </a:lnTo>
                  <a:lnTo>
                    <a:pt x="0" y="343788"/>
                  </a:lnTo>
                  <a:lnTo>
                    <a:pt x="85725" y="343788"/>
                  </a:lnTo>
                  <a:lnTo>
                    <a:pt x="85725" y="129032"/>
                  </a:lnTo>
                  <a:lnTo>
                    <a:pt x="0" y="129032"/>
                  </a:lnTo>
                  <a:lnTo>
                    <a:pt x="0" y="62737"/>
                  </a:lnTo>
                  <a:lnTo>
                    <a:pt x="9715" y="62595"/>
                  </a:lnTo>
                  <a:lnTo>
                    <a:pt x="19240" y="62166"/>
                  </a:lnTo>
                  <a:lnTo>
                    <a:pt x="61311" y="54969"/>
                  </a:lnTo>
                  <a:lnTo>
                    <a:pt x="92172" y="28832"/>
                  </a:lnTo>
                  <a:lnTo>
                    <a:pt x="96224" y="15204"/>
                  </a:lnTo>
                  <a:lnTo>
                    <a:pt x="97155" y="7365"/>
                  </a:lnTo>
                  <a:close/>
                </a:path>
                <a:path w="3141979" h="423544">
                  <a:moveTo>
                    <a:pt x="555751" y="508"/>
                  </a:moveTo>
                  <a:lnTo>
                    <a:pt x="623093" y="8508"/>
                  </a:lnTo>
                  <a:lnTo>
                    <a:pt x="672338" y="32512"/>
                  </a:lnTo>
                  <a:lnTo>
                    <a:pt x="702405" y="71294"/>
                  </a:lnTo>
                  <a:lnTo>
                    <a:pt x="712470" y="123317"/>
                  </a:lnTo>
                  <a:lnTo>
                    <a:pt x="711257" y="142319"/>
                  </a:lnTo>
                  <a:lnTo>
                    <a:pt x="693165" y="196469"/>
                  </a:lnTo>
                  <a:lnTo>
                    <a:pt x="668861" y="231584"/>
                  </a:lnTo>
                  <a:lnTo>
                    <a:pt x="634364" y="267843"/>
                  </a:lnTo>
                  <a:lnTo>
                    <a:pt x="597003" y="300168"/>
                  </a:lnTo>
                  <a:lnTo>
                    <a:pt x="562927" y="326374"/>
                  </a:lnTo>
                  <a:lnTo>
                    <a:pt x="548639" y="336931"/>
                  </a:lnTo>
                  <a:lnTo>
                    <a:pt x="731265" y="336931"/>
                  </a:lnTo>
                  <a:lnTo>
                    <a:pt x="731265" y="414655"/>
                  </a:lnTo>
                  <a:lnTo>
                    <a:pt x="412242" y="414655"/>
                  </a:lnTo>
                  <a:lnTo>
                    <a:pt x="412242" y="347599"/>
                  </a:lnTo>
                  <a:lnTo>
                    <a:pt x="430531" y="334146"/>
                  </a:lnTo>
                  <a:lnTo>
                    <a:pt x="448833" y="320278"/>
                  </a:lnTo>
                  <a:lnTo>
                    <a:pt x="485520" y="291338"/>
                  </a:lnTo>
                  <a:lnTo>
                    <a:pt x="518588" y="263636"/>
                  </a:lnTo>
                  <a:lnTo>
                    <a:pt x="559629" y="224623"/>
                  </a:lnTo>
                  <a:lnTo>
                    <a:pt x="591312" y="184403"/>
                  </a:lnTo>
                  <a:lnTo>
                    <a:pt x="605155" y="137413"/>
                  </a:lnTo>
                  <a:lnTo>
                    <a:pt x="604035" y="124313"/>
                  </a:lnTo>
                  <a:lnTo>
                    <a:pt x="577389" y="87893"/>
                  </a:lnTo>
                  <a:lnTo>
                    <a:pt x="535813" y="79375"/>
                  </a:lnTo>
                  <a:lnTo>
                    <a:pt x="523148" y="80019"/>
                  </a:lnTo>
                  <a:lnTo>
                    <a:pt x="483107" y="89788"/>
                  </a:lnTo>
                  <a:lnTo>
                    <a:pt x="443745" y="108487"/>
                  </a:lnTo>
                  <a:lnTo>
                    <a:pt x="431673" y="116205"/>
                  </a:lnTo>
                  <a:lnTo>
                    <a:pt x="422910" y="116205"/>
                  </a:lnTo>
                  <a:lnTo>
                    <a:pt x="422910" y="25908"/>
                  </a:lnTo>
                  <a:lnTo>
                    <a:pt x="433768" y="21643"/>
                  </a:lnTo>
                  <a:lnTo>
                    <a:pt x="480060" y="9017"/>
                  </a:lnTo>
                  <a:lnTo>
                    <a:pt x="517858" y="2619"/>
                  </a:lnTo>
                  <a:lnTo>
                    <a:pt x="536799" y="1033"/>
                  </a:lnTo>
                  <a:lnTo>
                    <a:pt x="555751" y="508"/>
                  </a:lnTo>
                  <a:close/>
                </a:path>
                <a:path w="3141979" h="423544">
                  <a:moveTo>
                    <a:pt x="1972437" y="0"/>
                  </a:moveTo>
                  <a:lnTo>
                    <a:pt x="2017776" y="3548"/>
                  </a:lnTo>
                  <a:lnTo>
                    <a:pt x="2057971" y="14192"/>
                  </a:lnTo>
                  <a:lnTo>
                    <a:pt x="2093023" y="31932"/>
                  </a:lnTo>
                  <a:lnTo>
                    <a:pt x="2122932" y="56769"/>
                  </a:lnTo>
                  <a:lnTo>
                    <a:pt x="2146861" y="87675"/>
                  </a:lnTo>
                  <a:lnTo>
                    <a:pt x="2163968" y="123809"/>
                  </a:lnTo>
                  <a:lnTo>
                    <a:pt x="2174241" y="165157"/>
                  </a:lnTo>
                  <a:lnTo>
                    <a:pt x="2177668" y="211709"/>
                  </a:lnTo>
                  <a:lnTo>
                    <a:pt x="2176835" y="234664"/>
                  </a:lnTo>
                  <a:lnTo>
                    <a:pt x="2170168" y="277717"/>
                  </a:lnTo>
                  <a:lnTo>
                    <a:pt x="2156807" y="316626"/>
                  </a:lnTo>
                  <a:lnTo>
                    <a:pt x="2137134" y="349964"/>
                  </a:lnTo>
                  <a:lnTo>
                    <a:pt x="2111031" y="377759"/>
                  </a:lnTo>
                  <a:lnTo>
                    <a:pt x="2078976" y="399440"/>
                  </a:lnTo>
                  <a:lnTo>
                    <a:pt x="2041231" y="414591"/>
                  </a:lnTo>
                  <a:lnTo>
                    <a:pt x="1997035" y="422211"/>
                  </a:lnTo>
                  <a:lnTo>
                    <a:pt x="1972437" y="423163"/>
                  </a:lnTo>
                  <a:lnTo>
                    <a:pt x="1930052" y="420024"/>
                  </a:lnTo>
                  <a:lnTo>
                    <a:pt x="1892061" y="410622"/>
                  </a:lnTo>
                  <a:lnTo>
                    <a:pt x="1829308" y="373125"/>
                  </a:lnTo>
                  <a:lnTo>
                    <a:pt x="1787191" y="313499"/>
                  </a:lnTo>
                  <a:lnTo>
                    <a:pt x="1774961" y="276542"/>
                  </a:lnTo>
                  <a:lnTo>
                    <a:pt x="1768602" y="234823"/>
                  </a:lnTo>
                  <a:lnTo>
                    <a:pt x="1694434" y="234823"/>
                  </a:lnTo>
                  <a:lnTo>
                    <a:pt x="1694434" y="414655"/>
                  </a:lnTo>
                  <a:lnTo>
                    <a:pt x="1589659" y="414655"/>
                  </a:lnTo>
                  <a:lnTo>
                    <a:pt x="1589659" y="8382"/>
                  </a:lnTo>
                  <a:lnTo>
                    <a:pt x="1694434" y="8382"/>
                  </a:lnTo>
                  <a:lnTo>
                    <a:pt x="1694434" y="156845"/>
                  </a:lnTo>
                  <a:lnTo>
                    <a:pt x="1772792" y="156845"/>
                  </a:lnTo>
                  <a:lnTo>
                    <a:pt x="1796224" y="91186"/>
                  </a:lnTo>
                  <a:lnTo>
                    <a:pt x="1838705" y="41528"/>
                  </a:lnTo>
                  <a:lnTo>
                    <a:pt x="1898237" y="10382"/>
                  </a:lnTo>
                  <a:lnTo>
                    <a:pt x="1933503" y="2595"/>
                  </a:lnTo>
                  <a:lnTo>
                    <a:pt x="1972437" y="0"/>
                  </a:lnTo>
                  <a:close/>
                </a:path>
              </a:pathLst>
            </a:custGeom>
            <a:ln w="12700">
              <a:solidFill>
                <a:srgbClr val="F8FBF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8" name="object 8"/>
          <p:cNvGrpSpPr/>
          <p:nvPr/>
        </p:nvGrpSpPr>
        <p:grpSpPr>
          <a:xfrm>
            <a:off x="6565269" y="1173611"/>
            <a:ext cx="749931" cy="213995"/>
            <a:chOff x="6002020" y="1094752"/>
            <a:chExt cx="457834" cy="213995"/>
          </a:xfrm>
        </p:grpSpPr>
        <p:pic>
          <p:nvPicPr>
            <p:cNvPr id="9" name="object 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002020" y="1094752"/>
              <a:ext cx="457466" cy="213601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6012180" y="1102334"/>
              <a:ext cx="399034" cy="160299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6055741" y="1146964"/>
              <a:ext cx="313778" cy="73124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6055741" y="1146964"/>
              <a:ext cx="314325" cy="73660"/>
            </a:xfrm>
            <a:custGeom>
              <a:avLst/>
              <a:gdLst/>
              <a:ahLst/>
              <a:cxnLst/>
              <a:rect l="l" t="t" r="r" b="b"/>
              <a:pathLst>
                <a:path w="314325" h="73659">
                  <a:moveTo>
                    <a:pt x="0" y="73124"/>
                  </a:moveTo>
                  <a:lnTo>
                    <a:pt x="313778" y="73124"/>
                  </a:lnTo>
                  <a:lnTo>
                    <a:pt x="313778" y="0"/>
                  </a:lnTo>
                  <a:lnTo>
                    <a:pt x="0" y="0"/>
                  </a:lnTo>
                  <a:lnTo>
                    <a:pt x="0" y="73124"/>
                  </a:lnTo>
                  <a:close/>
                </a:path>
              </a:pathLst>
            </a:custGeom>
            <a:ln w="12700">
              <a:solidFill>
                <a:srgbClr val="F8FBF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3" name="object 13"/>
          <p:cNvGrpSpPr/>
          <p:nvPr/>
        </p:nvGrpSpPr>
        <p:grpSpPr>
          <a:xfrm>
            <a:off x="1943100" y="1905000"/>
            <a:ext cx="5257800" cy="1295400"/>
            <a:chOff x="1927860" y="1567180"/>
            <a:chExt cx="5032375" cy="650875"/>
          </a:xfrm>
        </p:grpSpPr>
        <p:pic>
          <p:nvPicPr>
            <p:cNvPr id="14" name="object 14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927860" y="1567180"/>
              <a:ext cx="5031994" cy="650494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938020" y="1574787"/>
              <a:ext cx="4976113" cy="594626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981835" y="1620012"/>
              <a:ext cx="4888992" cy="508000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3553206" y="1849120"/>
              <a:ext cx="146177" cy="116077"/>
            </a:xfrm>
            <a:prstGeom prst="rect">
              <a:avLst/>
            </a:prstGeom>
          </p:spPr>
        </p:pic>
        <p:sp>
          <p:nvSpPr>
            <p:cNvPr id="18" name="object 18"/>
            <p:cNvSpPr/>
            <p:nvPr/>
          </p:nvSpPr>
          <p:spPr>
            <a:xfrm>
              <a:off x="2113026" y="1707007"/>
              <a:ext cx="163195" cy="248920"/>
            </a:xfrm>
            <a:custGeom>
              <a:avLst/>
              <a:gdLst/>
              <a:ahLst/>
              <a:cxnLst/>
              <a:rect l="l" t="t" r="r" b="b"/>
              <a:pathLst>
                <a:path w="163194" h="248919">
                  <a:moveTo>
                    <a:pt x="61722" y="0"/>
                  </a:moveTo>
                  <a:lnTo>
                    <a:pt x="53721" y="71389"/>
                  </a:lnTo>
                  <a:lnTo>
                    <a:pt x="40005" y="137159"/>
                  </a:lnTo>
                  <a:lnTo>
                    <a:pt x="21764" y="196500"/>
                  </a:lnTo>
                  <a:lnTo>
                    <a:pt x="0" y="248792"/>
                  </a:lnTo>
                  <a:lnTo>
                    <a:pt x="163194" y="248792"/>
                  </a:lnTo>
                  <a:lnTo>
                    <a:pt x="163194" y="0"/>
                  </a:lnTo>
                  <a:lnTo>
                    <a:pt x="61722" y="0"/>
                  </a:lnTo>
                  <a:close/>
                </a:path>
              </a:pathLst>
            </a:custGeom>
            <a:ln w="12700">
              <a:solidFill>
                <a:srgbClr val="F8FBF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9" name="object 19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4244086" y="1697990"/>
              <a:ext cx="134874" cy="134112"/>
            </a:xfrm>
            <a:prstGeom prst="rect">
              <a:avLst/>
            </a:prstGeom>
          </p:spPr>
        </p:pic>
        <p:sp>
          <p:nvSpPr>
            <p:cNvPr id="20" name="object 20"/>
            <p:cNvSpPr/>
            <p:nvPr/>
          </p:nvSpPr>
          <p:spPr>
            <a:xfrm>
              <a:off x="1981835" y="1620012"/>
              <a:ext cx="4889500" cy="508000"/>
            </a:xfrm>
            <a:custGeom>
              <a:avLst/>
              <a:gdLst/>
              <a:ahLst/>
              <a:cxnLst/>
              <a:rect l="l" t="t" r="r" b="b"/>
              <a:pathLst>
                <a:path w="4889500" h="508000">
                  <a:moveTo>
                    <a:pt x="2796666" y="76580"/>
                  </a:moveTo>
                  <a:lnTo>
                    <a:pt x="2759202" y="83692"/>
                  </a:lnTo>
                  <a:lnTo>
                    <a:pt x="2726816" y="107187"/>
                  </a:lnTo>
                  <a:lnTo>
                    <a:pt x="2704591" y="149351"/>
                  </a:lnTo>
                  <a:lnTo>
                    <a:pt x="2696501" y="194518"/>
                  </a:lnTo>
                  <a:lnTo>
                    <a:pt x="2695955" y="211709"/>
                  </a:lnTo>
                  <a:lnTo>
                    <a:pt x="2696479" y="229157"/>
                  </a:lnTo>
                  <a:lnTo>
                    <a:pt x="2704338" y="273430"/>
                  </a:lnTo>
                  <a:lnTo>
                    <a:pt x="2726309" y="315087"/>
                  </a:lnTo>
                  <a:lnTo>
                    <a:pt x="2758186" y="338836"/>
                  </a:lnTo>
                  <a:lnTo>
                    <a:pt x="2796666" y="346455"/>
                  </a:lnTo>
                  <a:lnTo>
                    <a:pt x="2806644" y="345977"/>
                  </a:lnTo>
                  <a:lnTo>
                    <a:pt x="2844004" y="334277"/>
                  </a:lnTo>
                  <a:lnTo>
                    <a:pt x="2874220" y="304839"/>
                  </a:lnTo>
                  <a:lnTo>
                    <a:pt x="2892944" y="257621"/>
                  </a:lnTo>
                  <a:lnTo>
                    <a:pt x="2897124" y="211454"/>
                  </a:lnTo>
                  <a:lnTo>
                    <a:pt x="2896580" y="193837"/>
                  </a:lnTo>
                  <a:lnTo>
                    <a:pt x="2888615" y="149225"/>
                  </a:lnTo>
                  <a:lnTo>
                    <a:pt x="2866516" y="107696"/>
                  </a:lnTo>
                  <a:lnTo>
                    <a:pt x="2834513" y="83947"/>
                  </a:lnTo>
                  <a:lnTo>
                    <a:pt x="2796666" y="76580"/>
                  </a:lnTo>
                  <a:close/>
                </a:path>
                <a:path w="4889500" h="508000">
                  <a:moveTo>
                    <a:pt x="4518406" y="8382"/>
                  </a:moveTo>
                  <a:lnTo>
                    <a:pt x="4620387" y="8382"/>
                  </a:lnTo>
                  <a:lnTo>
                    <a:pt x="4620387" y="253111"/>
                  </a:lnTo>
                  <a:lnTo>
                    <a:pt x="4777359" y="8382"/>
                  </a:lnTo>
                  <a:lnTo>
                    <a:pt x="4888992" y="8382"/>
                  </a:lnTo>
                  <a:lnTo>
                    <a:pt x="4888992" y="414654"/>
                  </a:lnTo>
                  <a:lnTo>
                    <a:pt x="4786884" y="414654"/>
                  </a:lnTo>
                  <a:lnTo>
                    <a:pt x="4786884" y="144272"/>
                  </a:lnTo>
                  <a:lnTo>
                    <a:pt x="4618228" y="414654"/>
                  </a:lnTo>
                  <a:lnTo>
                    <a:pt x="4518406" y="414654"/>
                  </a:lnTo>
                  <a:lnTo>
                    <a:pt x="4518406" y="8382"/>
                  </a:lnTo>
                  <a:close/>
                </a:path>
                <a:path w="4889500" h="508000">
                  <a:moveTo>
                    <a:pt x="4007866" y="8382"/>
                  </a:moveTo>
                  <a:lnTo>
                    <a:pt x="4109847" y="8382"/>
                  </a:lnTo>
                  <a:lnTo>
                    <a:pt x="4109847" y="253111"/>
                  </a:lnTo>
                  <a:lnTo>
                    <a:pt x="4266819" y="8382"/>
                  </a:lnTo>
                  <a:lnTo>
                    <a:pt x="4378452" y="8382"/>
                  </a:lnTo>
                  <a:lnTo>
                    <a:pt x="4378452" y="414654"/>
                  </a:lnTo>
                  <a:lnTo>
                    <a:pt x="4276344" y="414654"/>
                  </a:lnTo>
                  <a:lnTo>
                    <a:pt x="4276344" y="144272"/>
                  </a:lnTo>
                  <a:lnTo>
                    <a:pt x="4107688" y="414654"/>
                  </a:lnTo>
                  <a:lnTo>
                    <a:pt x="4007866" y="414654"/>
                  </a:lnTo>
                  <a:lnTo>
                    <a:pt x="4007866" y="8382"/>
                  </a:lnTo>
                  <a:close/>
                </a:path>
                <a:path w="4889500" h="508000">
                  <a:moveTo>
                    <a:pt x="2163826" y="8382"/>
                  </a:moveTo>
                  <a:lnTo>
                    <a:pt x="2336291" y="8382"/>
                  </a:lnTo>
                  <a:lnTo>
                    <a:pt x="2354885" y="8808"/>
                  </a:lnTo>
                  <a:lnTo>
                    <a:pt x="2401569" y="15112"/>
                  </a:lnTo>
                  <a:lnTo>
                    <a:pt x="2438092" y="28918"/>
                  </a:lnTo>
                  <a:lnTo>
                    <a:pt x="2470324" y="53466"/>
                  </a:lnTo>
                  <a:lnTo>
                    <a:pt x="2491819" y="89521"/>
                  </a:lnTo>
                  <a:lnTo>
                    <a:pt x="2499105" y="136651"/>
                  </a:lnTo>
                  <a:lnTo>
                    <a:pt x="2498510" y="150201"/>
                  </a:lnTo>
                  <a:lnTo>
                    <a:pt x="2489580" y="189991"/>
                  </a:lnTo>
                  <a:lnTo>
                    <a:pt x="2470632" y="224424"/>
                  </a:lnTo>
                  <a:lnTo>
                    <a:pt x="2436653" y="254873"/>
                  </a:lnTo>
                  <a:lnTo>
                    <a:pt x="2392312" y="275463"/>
                  </a:lnTo>
                  <a:lnTo>
                    <a:pt x="2333752" y="282321"/>
                  </a:lnTo>
                  <a:lnTo>
                    <a:pt x="2268601" y="282321"/>
                  </a:lnTo>
                  <a:lnTo>
                    <a:pt x="2268601" y="414654"/>
                  </a:lnTo>
                  <a:lnTo>
                    <a:pt x="2163826" y="414654"/>
                  </a:lnTo>
                  <a:lnTo>
                    <a:pt x="2163826" y="8382"/>
                  </a:lnTo>
                  <a:close/>
                </a:path>
                <a:path w="4889500" h="508000">
                  <a:moveTo>
                    <a:pt x="1472945" y="8382"/>
                  </a:moveTo>
                  <a:lnTo>
                    <a:pt x="1577720" y="8382"/>
                  </a:lnTo>
                  <a:lnTo>
                    <a:pt x="1577720" y="159892"/>
                  </a:lnTo>
                  <a:lnTo>
                    <a:pt x="1662049" y="159892"/>
                  </a:lnTo>
                  <a:lnTo>
                    <a:pt x="1700545" y="161417"/>
                  </a:lnTo>
                  <a:lnTo>
                    <a:pt x="1744660" y="169679"/>
                  </a:lnTo>
                  <a:lnTo>
                    <a:pt x="1779397" y="188467"/>
                  </a:lnTo>
                  <a:lnTo>
                    <a:pt x="1804400" y="217918"/>
                  </a:lnTo>
                  <a:lnTo>
                    <a:pt x="1817020" y="255952"/>
                  </a:lnTo>
                  <a:lnTo>
                    <a:pt x="1819402" y="284225"/>
                  </a:lnTo>
                  <a:lnTo>
                    <a:pt x="1818707" y="298797"/>
                  </a:lnTo>
                  <a:lnTo>
                    <a:pt x="1808099" y="338963"/>
                  </a:lnTo>
                  <a:lnTo>
                    <a:pt x="1786471" y="371252"/>
                  </a:lnTo>
                  <a:lnTo>
                    <a:pt x="1751790" y="396589"/>
                  </a:lnTo>
                  <a:lnTo>
                    <a:pt x="1711279" y="410475"/>
                  </a:lnTo>
                  <a:lnTo>
                    <a:pt x="1660398" y="414654"/>
                  </a:lnTo>
                  <a:lnTo>
                    <a:pt x="1472945" y="414654"/>
                  </a:lnTo>
                  <a:lnTo>
                    <a:pt x="1472945" y="8382"/>
                  </a:lnTo>
                  <a:close/>
                </a:path>
                <a:path w="4889500" h="508000">
                  <a:moveTo>
                    <a:pt x="967485" y="8382"/>
                  </a:moveTo>
                  <a:lnTo>
                    <a:pt x="1072260" y="8382"/>
                  </a:lnTo>
                  <a:lnTo>
                    <a:pt x="1072260" y="157099"/>
                  </a:lnTo>
                  <a:lnTo>
                    <a:pt x="1226946" y="157099"/>
                  </a:lnTo>
                  <a:lnTo>
                    <a:pt x="1226946" y="8382"/>
                  </a:lnTo>
                  <a:lnTo>
                    <a:pt x="1331722" y="8382"/>
                  </a:lnTo>
                  <a:lnTo>
                    <a:pt x="1331722" y="414654"/>
                  </a:lnTo>
                  <a:lnTo>
                    <a:pt x="1226946" y="414654"/>
                  </a:lnTo>
                  <a:lnTo>
                    <a:pt x="1226946" y="235712"/>
                  </a:lnTo>
                  <a:lnTo>
                    <a:pt x="1072260" y="235712"/>
                  </a:lnTo>
                  <a:lnTo>
                    <a:pt x="1072260" y="414654"/>
                  </a:lnTo>
                  <a:lnTo>
                    <a:pt x="967485" y="414654"/>
                  </a:lnTo>
                  <a:lnTo>
                    <a:pt x="967485" y="8382"/>
                  </a:lnTo>
                  <a:close/>
                </a:path>
                <a:path w="4889500" h="508000">
                  <a:moveTo>
                    <a:pt x="548385" y="8382"/>
                  </a:moveTo>
                  <a:lnTo>
                    <a:pt x="842263" y="8382"/>
                  </a:lnTo>
                  <a:lnTo>
                    <a:pt x="842263" y="86995"/>
                  </a:lnTo>
                  <a:lnTo>
                    <a:pt x="652652" y="86995"/>
                  </a:lnTo>
                  <a:lnTo>
                    <a:pt x="652652" y="157099"/>
                  </a:lnTo>
                  <a:lnTo>
                    <a:pt x="828547" y="157099"/>
                  </a:lnTo>
                  <a:lnTo>
                    <a:pt x="828547" y="235712"/>
                  </a:lnTo>
                  <a:lnTo>
                    <a:pt x="652652" y="235712"/>
                  </a:lnTo>
                  <a:lnTo>
                    <a:pt x="652652" y="336168"/>
                  </a:lnTo>
                  <a:lnTo>
                    <a:pt x="842263" y="336168"/>
                  </a:lnTo>
                  <a:lnTo>
                    <a:pt x="842263" y="414654"/>
                  </a:lnTo>
                  <a:lnTo>
                    <a:pt x="548385" y="414654"/>
                  </a:lnTo>
                  <a:lnTo>
                    <a:pt x="548385" y="8382"/>
                  </a:lnTo>
                  <a:close/>
                </a:path>
                <a:path w="4889500" h="508000">
                  <a:moveTo>
                    <a:pt x="96012" y="8382"/>
                  </a:moveTo>
                  <a:lnTo>
                    <a:pt x="399160" y="8382"/>
                  </a:lnTo>
                  <a:lnTo>
                    <a:pt x="399160" y="335788"/>
                  </a:lnTo>
                  <a:lnTo>
                    <a:pt x="439292" y="335788"/>
                  </a:lnTo>
                  <a:lnTo>
                    <a:pt x="439292" y="508000"/>
                  </a:lnTo>
                  <a:lnTo>
                    <a:pt x="343026" y="508000"/>
                  </a:lnTo>
                  <a:lnTo>
                    <a:pt x="343026" y="413385"/>
                  </a:lnTo>
                  <a:lnTo>
                    <a:pt x="96265" y="413385"/>
                  </a:lnTo>
                  <a:lnTo>
                    <a:pt x="96265" y="508000"/>
                  </a:lnTo>
                  <a:lnTo>
                    <a:pt x="0" y="508000"/>
                  </a:lnTo>
                  <a:lnTo>
                    <a:pt x="0" y="335788"/>
                  </a:lnTo>
                  <a:lnTo>
                    <a:pt x="30860" y="335788"/>
                  </a:lnTo>
                  <a:lnTo>
                    <a:pt x="45743" y="301591"/>
                  </a:lnTo>
                  <a:lnTo>
                    <a:pt x="58769" y="265287"/>
                  </a:lnTo>
                  <a:lnTo>
                    <a:pt x="69937" y="226863"/>
                  </a:lnTo>
                  <a:lnTo>
                    <a:pt x="79247" y="186309"/>
                  </a:lnTo>
                  <a:lnTo>
                    <a:pt x="86582" y="143970"/>
                  </a:lnTo>
                  <a:lnTo>
                    <a:pt x="91820" y="100202"/>
                  </a:lnTo>
                  <a:lnTo>
                    <a:pt x="94964" y="55006"/>
                  </a:lnTo>
                  <a:lnTo>
                    <a:pt x="96012" y="8382"/>
                  </a:lnTo>
                  <a:close/>
                </a:path>
                <a:path w="4889500" h="508000">
                  <a:moveTo>
                    <a:pt x="3749802" y="508"/>
                  </a:moveTo>
                  <a:lnTo>
                    <a:pt x="3796029" y="3428"/>
                  </a:lnTo>
                  <a:lnTo>
                    <a:pt x="3834129" y="10922"/>
                  </a:lnTo>
                  <a:lnTo>
                    <a:pt x="3874470" y="25646"/>
                  </a:lnTo>
                  <a:lnTo>
                    <a:pt x="3893312" y="34289"/>
                  </a:lnTo>
                  <a:lnTo>
                    <a:pt x="3893312" y="132841"/>
                  </a:lnTo>
                  <a:lnTo>
                    <a:pt x="3881374" y="132841"/>
                  </a:lnTo>
                  <a:lnTo>
                    <a:pt x="3876166" y="128524"/>
                  </a:lnTo>
                  <a:lnTo>
                    <a:pt x="3869816" y="123316"/>
                  </a:lnTo>
                  <a:lnTo>
                    <a:pt x="3835780" y="99695"/>
                  </a:lnTo>
                  <a:lnTo>
                    <a:pt x="3794363" y="82442"/>
                  </a:lnTo>
                  <a:lnTo>
                    <a:pt x="3765930" y="79121"/>
                  </a:lnTo>
                  <a:lnTo>
                    <a:pt x="3755005" y="79549"/>
                  </a:lnTo>
                  <a:lnTo>
                    <a:pt x="3714103" y="90054"/>
                  </a:lnTo>
                  <a:lnTo>
                    <a:pt x="3679370" y="117449"/>
                  </a:lnTo>
                  <a:lnTo>
                    <a:pt x="3656621" y="163639"/>
                  </a:lnTo>
                  <a:lnTo>
                    <a:pt x="3650995" y="212216"/>
                  </a:lnTo>
                  <a:lnTo>
                    <a:pt x="3651682" y="230483"/>
                  </a:lnTo>
                  <a:lnTo>
                    <a:pt x="3661791" y="275971"/>
                  </a:lnTo>
                  <a:lnTo>
                    <a:pt x="3688968" y="316229"/>
                  </a:lnTo>
                  <a:lnTo>
                    <a:pt x="3726053" y="337565"/>
                  </a:lnTo>
                  <a:lnTo>
                    <a:pt x="3766439" y="344042"/>
                  </a:lnTo>
                  <a:lnTo>
                    <a:pt x="3775960" y="343685"/>
                  </a:lnTo>
                  <a:lnTo>
                    <a:pt x="3813430" y="335210"/>
                  </a:lnTo>
                  <a:lnTo>
                    <a:pt x="3851671" y="314737"/>
                  </a:lnTo>
                  <a:lnTo>
                    <a:pt x="3882390" y="290575"/>
                  </a:lnTo>
                  <a:lnTo>
                    <a:pt x="3893312" y="290575"/>
                  </a:lnTo>
                  <a:lnTo>
                    <a:pt x="3893312" y="387730"/>
                  </a:lnTo>
                  <a:lnTo>
                    <a:pt x="3885765" y="391038"/>
                  </a:lnTo>
                  <a:lnTo>
                    <a:pt x="3878373" y="394287"/>
                  </a:lnTo>
                  <a:lnTo>
                    <a:pt x="3842492" y="408559"/>
                  </a:lnTo>
                  <a:lnTo>
                    <a:pt x="3797554" y="419608"/>
                  </a:lnTo>
                  <a:lnTo>
                    <a:pt x="3749548" y="422655"/>
                  </a:lnTo>
                  <a:lnTo>
                    <a:pt x="3727326" y="421820"/>
                  </a:lnTo>
                  <a:lnTo>
                    <a:pt x="3685504" y="415101"/>
                  </a:lnTo>
                  <a:lnTo>
                    <a:pt x="3647378" y="401714"/>
                  </a:lnTo>
                  <a:lnTo>
                    <a:pt x="3614473" y="381851"/>
                  </a:lnTo>
                  <a:lnTo>
                    <a:pt x="3587041" y="355373"/>
                  </a:lnTo>
                  <a:lnTo>
                    <a:pt x="3565653" y="322329"/>
                  </a:lnTo>
                  <a:lnTo>
                    <a:pt x="3550675" y="282828"/>
                  </a:lnTo>
                  <a:lnTo>
                    <a:pt x="3543107" y="237108"/>
                  </a:lnTo>
                  <a:lnTo>
                    <a:pt x="3542156" y="211962"/>
                  </a:lnTo>
                  <a:lnTo>
                    <a:pt x="3543061" y="188358"/>
                  </a:lnTo>
                  <a:lnTo>
                    <a:pt x="3550300" y="144579"/>
                  </a:lnTo>
                  <a:lnTo>
                    <a:pt x="3564685" y="105404"/>
                  </a:lnTo>
                  <a:lnTo>
                    <a:pt x="3585692" y="71737"/>
                  </a:lnTo>
                  <a:lnTo>
                    <a:pt x="3612697" y="44261"/>
                  </a:lnTo>
                  <a:lnTo>
                    <a:pt x="3645463" y="23358"/>
                  </a:lnTo>
                  <a:lnTo>
                    <a:pt x="3684275" y="8812"/>
                  </a:lnTo>
                  <a:lnTo>
                    <a:pt x="3727086" y="1434"/>
                  </a:lnTo>
                  <a:lnTo>
                    <a:pt x="3749802" y="508"/>
                  </a:lnTo>
                  <a:close/>
                </a:path>
                <a:path w="4889500" h="508000">
                  <a:moveTo>
                    <a:pt x="3307841" y="508"/>
                  </a:moveTo>
                  <a:lnTo>
                    <a:pt x="3354069" y="3428"/>
                  </a:lnTo>
                  <a:lnTo>
                    <a:pt x="3392169" y="10922"/>
                  </a:lnTo>
                  <a:lnTo>
                    <a:pt x="3432510" y="25646"/>
                  </a:lnTo>
                  <a:lnTo>
                    <a:pt x="3451352" y="34289"/>
                  </a:lnTo>
                  <a:lnTo>
                    <a:pt x="3451352" y="132841"/>
                  </a:lnTo>
                  <a:lnTo>
                    <a:pt x="3439414" y="132841"/>
                  </a:lnTo>
                  <a:lnTo>
                    <a:pt x="3434206" y="128524"/>
                  </a:lnTo>
                  <a:lnTo>
                    <a:pt x="3427856" y="123316"/>
                  </a:lnTo>
                  <a:lnTo>
                    <a:pt x="3393820" y="99695"/>
                  </a:lnTo>
                  <a:lnTo>
                    <a:pt x="3352403" y="82442"/>
                  </a:lnTo>
                  <a:lnTo>
                    <a:pt x="3323970" y="79121"/>
                  </a:lnTo>
                  <a:lnTo>
                    <a:pt x="3313045" y="79549"/>
                  </a:lnTo>
                  <a:lnTo>
                    <a:pt x="3272143" y="90054"/>
                  </a:lnTo>
                  <a:lnTo>
                    <a:pt x="3237410" y="117449"/>
                  </a:lnTo>
                  <a:lnTo>
                    <a:pt x="3214661" y="163639"/>
                  </a:lnTo>
                  <a:lnTo>
                    <a:pt x="3209036" y="212216"/>
                  </a:lnTo>
                  <a:lnTo>
                    <a:pt x="3209722" y="230483"/>
                  </a:lnTo>
                  <a:lnTo>
                    <a:pt x="3219830" y="275971"/>
                  </a:lnTo>
                  <a:lnTo>
                    <a:pt x="3247009" y="316229"/>
                  </a:lnTo>
                  <a:lnTo>
                    <a:pt x="3284092" y="337565"/>
                  </a:lnTo>
                  <a:lnTo>
                    <a:pt x="3324479" y="344042"/>
                  </a:lnTo>
                  <a:lnTo>
                    <a:pt x="3334000" y="343685"/>
                  </a:lnTo>
                  <a:lnTo>
                    <a:pt x="3371470" y="335210"/>
                  </a:lnTo>
                  <a:lnTo>
                    <a:pt x="3409711" y="314737"/>
                  </a:lnTo>
                  <a:lnTo>
                    <a:pt x="3440429" y="290575"/>
                  </a:lnTo>
                  <a:lnTo>
                    <a:pt x="3451352" y="290575"/>
                  </a:lnTo>
                  <a:lnTo>
                    <a:pt x="3451352" y="387730"/>
                  </a:lnTo>
                  <a:lnTo>
                    <a:pt x="3443805" y="391038"/>
                  </a:lnTo>
                  <a:lnTo>
                    <a:pt x="3436413" y="394287"/>
                  </a:lnTo>
                  <a:lnTo>
                    <a:pt x="3400532" y="408559"/>
                  </a:lnTo>
                  <a:lnTo>
                    <a:pt x="3355593" y="419608"/>
                  </a:lnTo>
                  <a:lnTo>
                    <a:pt x="3307588" y="422655"/>
                  </a:lnTo>
                  <a:lnTo>
                    <a:pt x="3285366" y="421820"/>
                  </a:lnTo>
                  <a:lnTo>
                    <a:pt x="3243544" y="415101"/>
                  </a:lnTo>
                  <a:lnTo>
                    <a:pt x="3205418" y="401714"/>
                  </a:lnTo>
                  <a:lnTo>
                    <a:pt x="3172513" y="381851"/>
                  </a:lnTo>
                  <a:lnTo>
                    <a:pt x="3145081" y="355373"/>
                  </a:lnTo>
                  <a:lnTo>
                    <a:pt x="3123693" y="322329"/>
                  </a:lnTo>
                  <a:lnTo>
                    <a:pt x="3108715" y="282828"/>
                  </a:lnTo>
                  <a:lnTo>
                    <a:pt x="3101147" y="237108"/>
                  </a:lnTo>
                  <a:lnTo>
                    <a:pt x="3100197" y="211962"/>
                  </a:lnTo>
                  <a:lnTo>
                    <a:pt x="3101101" y="188358"/>
                  </a:lnTo>
                  <a:lnTo>
                    <a:pt x="3108340" y="144579"/>
                  </a:lnTo>
                  <a:lnTo>
                    <a:pt x="3122725" y="105404"/>
                  </a:lnTo>
                  <a:lnTo>
                    <a:pt x="3143732" y="71737"/>
                  </a:lnTo>
                  <a:lnTo>
                    <a:pt x="3170737" y="44261"/>
                  </a:lnTo>
                  <a:lnTo>
                    <a:pt x="3203503" y="23358"/>
                  </a:lnTo>
                  <a:lnTo>
                    <a:pt x="3242315" y="8812"/>
                  </a:lnTo>
                  <a:lnTo>
                    <a:pt x="3285126" y="1434"/>
                  </a:lnTo>
                  <a:lnTo>
                    <a:pt x="3307841" y="508"/>
                  </a:lnTo>
                  <a:close/>
                </a:path>
                <a:path w="4889500" h="508000">
                  <a:moveTo>
                    <a:pt x="2796413" y="0"/>
                  </a:moveTo>
                  <a:lnTo>
                    <a:pt x="2842656" y="3550"/>
                  </a:lnTo>
                  <a:lnTo>
                    <a:pt x="2883662" y="14208"/>
                  </a:lnTo>
                  <a:lnTo>
                    <a:pt x="2919428" y="31986"/>
                  </a:lnTo>
                  <a:lnTo>
                    <a:pt x="2949955" y="56896"/>
                  </a:lnTo>
                  <a:lnTo>
                    <a:pt x="2974459" y="87872"/>
                  </a:lnTo>
                  <a:lnTo>
                    <a:pt x="2991961" y="124015"/>
                  </a:lnTo>
                  <a:lnTo>
                    <a:pt x="3002462" y="165302"/>
                  </a:lnTo>
                  <a:lnTo>
                    <a:pt x="3005963" y="211709"/>
                  </a:lnTo>
                  <a:lnTo>
                    <a:pt x="3002486" y="257786"/>
                  </a:lnTo>
                  <a:lnTo>
                    <a:pt x="2992056" y="298862"/>
                  </a:lnTo>
                  <a:lnTo>
                    <a:pt x="2974673" y="334938"/>
                  </a:lnTo>
                  <a:lnTo>
                    <a:pt x="2950337" y="366013"/>
                  </a:lnTo>
                  <a:lnTo>
                    <a:pt x="2919803" y="391017"/>
                  </a:lnTo>
                  <a:lnTo>
                    <a:pt x="2883995" y="408876"/>
                  </a:lnTo>
                  <a:lnTo>
                    <a:pt x="2842877" y="419592"/>
                  </a:lnTo>
                  <a:lnTo>
                    <a:pt x="2796413" y="423163"/>
                  </a:lnTo>
                  <a:lnTo>
                    <a:pt x="2750095" y="419592"/>
                  </a:lnTo>
                  <a:lnTo>
                    <a:pt x="2709052" y="408876"/>
                  </a:lnTo>
                  <a:lnTo>
                    <a:pt x="2673272" y="391017"/>
                  </a:lnTo>
                  <a:lnTo>
                    <a:pt x="2642742" y="366013"/>
                  </a:lnTo>
                  <a:lnTo>
                    <a:pt x="2618406" y="334938"/>
                  </a:lnTo>
                  <a:lnTo>
                    <a:pt x="2601023" y="298862"/>
                  </a:lnTo>
                  <a:lnTo>
                    <a:pt x="2590593" y="257786"/>
                  </a:lnTo>
                  <a:lnTo>
                    <a:pt x="2587116" y="211709"/>
                  </a:lnTo>
                  <a:lnTo>
                    <a:pt x="2590593" y="165302"/>
                  </a:lnTo>
                  <a:lnTo>
                    <a:pt x="2601023" y="124015"/>
                  </a:lnTo>
                  <a:lnTo>
                    <a:pt x="2618406" y="87872"/>
                  </a:lnTo>
                  <a:lnTo>
                    <a:pt x="2642742" y="56896"/>
                  </a:lnTo>
                  <a:lnTo>
                    <a:pt x="2673272" y="31986"/>
                  </a:lnTo>
                  <a:lnTo>
                    <a:pt x="2709052" y="14208"/>
                  </a:lnTo>
                  <a:lnTo>
                    <a:pt x="2750095" y="3550"/>
                  </a:lnTo>
                  <a:lnTo>
                    <a:pt x="2796413" y="0"/>
                  </a:lnTo>
                  <a:close/>
                </a:path>
              </a:pathLst>
            </a:custGeom>
            <a:ln w="12700">
              <a:solidFill>
                <a:srgbClr val="F8FBF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19379" y="220979"/>
            <a:ext cx="8870315" cy="2469515"/>
            <a:chOff x="119379" y="220979"/>
            <a:chExt cx="8870315" cy="246951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19379" y="220979"/>
              <a:ext cx="8869934" cy="2469134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240279" y="589279"/>
              <a:ext cx="5024374" cy="1821434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181609" y="262889"/>
              <a:ext cx="8747760" cy="2346960"/>
            </a:xfrm>
            <a:custGeom>
              <a:avLst/>
              <a:gdLst/>
              <a:ahLst/>
              <a:cxnLst/>
              <a:rect l="l" t="t" r="r" b="b"/>
              <a:pathLst>
                <a:path w="8747760" h="2346960">
                  <a:moveTo>
                    <a:pt x="8597900" y="0"/>
                  </a:moveTo>
                  <a:lnTo>
                    <a:pt x="149898" y="0"/>
                  </a:lnTo>
                  <a:lnTo>
                    <a:pt x="102516" y="7636"/>
                  </a:lnTo>
                  <a:lnTo>
                    <a:pt x="61368" y="28903"/>
                  </a:lnTo>
                  <a:lnTo>
                    <a:pt x="28920" y="61337"/>
                  </a:lnTo>
                  <a:lnTo>
                    <a:pt x="7641" y="102477"/>
                  </a:lnTo>
                  <a:lnTo>
                    <a:pt x="0" y="149859"/>
                  </a:lnTo>
                  <a:lnTo>
                    <a:pt x="0" y="2197099"/>
                  </a:lnTo>
                  <a:lnTo>
                    <a:pt x="7641" y="2244482"/>
                  </a:lnTo>
                  <a:lnTo>
                    <a:pt x="28920" y="2285622"/>
                  </a:lnTo>
                  <a:lnTo>
                    <a:pt x="61368" y="2318056"/>
                  </a:lnTo>
                  <a:lnTo>
                    <a:pt x="102516" y="2339323"/>
                  </a:lnTo>
                  <a:lnTo>
                    <a:pt x="149898" y="2346959"/>
                  </a:lnTo>
                  <a:lnTo>
                    <a:pt x="8597900" y="2346959"/>
                  </a:lnTo>
                  <a:lnTo>
                    <a:pt x="8645282" y="2339323"/>
                  </a:lnTo>
                  <a:lnTo>
                    <a:pt x="8686422" y="2318056"/>
                  </a:lnTo>
                  <a:lnTo>
                    <a:pt x="8718856" y="2285622"/>
                  </a:lnTo>
                  <a:lnTo>
                    <a:pt x="8740123" y="2244482"/>
                  </a:lnTo>
                  <a:lnTo>
                    <a:pt x="8747760" y="2197099"/>
                  </a:lnTo>
                  <a:lnTo>
                    <a:pt x="8747760" y="149859"/>
                  </a:lnTo>
                  <a:lnTo>
                    <a:pt x="8740123" y="102477"/>
                  </a:lnTo>
                  <a:lnTo>
                    <a:pt x="8718856" y="61337"/>
                  </a:lnTo>
                  <a:lnTo>
                    <a:pt x="8686422" y="28903"/>
                  </a:lnTo>
                  <a:lnTo>
                    <a:pt x="8645282" y="7636"/>
                  </a:lnTo>
                  <a:lnTo>
                    <a:pt x="8597900" y="0"/>
                  </a:lnTo>
                  <a:close/>
                </a:path>
              </a:pathLst>
            </a:custGeom>
            <a:solidFill>
              <a:srgbClr val="DAECEE">
                <a:alpha val="23921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181609" y="262889"/>
              <a:ext cx="8747760" cy="2346960"/>
            </a:xfrm>
            <a:custGeom>
              <a:avLst/>
              <a:gdLst/>
              <a:ahLst/>
              <a:cxnLst/>
              <a:rect l="l" t="t" r="r" b="b"/>
              <a:pathLst>
                <a:path w="8747760" h="2346960">
                  <a:moveTo>
                    <a:pt x="0" y="149859"/>
                  </a:moveTo>
                  <a:lnTo>
                    <a:pt x="7641" y="102477"/>
                  </a:lnTo>
                  <a:lnTo>
                    <a:pt x="28920" y="61337"/>
                  </a:lnTo>
                  <a:lnTo>
                    <a:pt x="61368" y="28903"/>
                  </a:lnTo>
                  <a:lnTo>
                    <a:pt x="102516" y="7636"/>
                  </a:lnTo>
                  <a:lnTo>
                    <a:pt x="149898" y="0"/>
                  </a:lnTo>
                  <a:lnTo>
                    <a:pt x="8597900" y="0"/>
                  </a:lnTo>
                  <a:lnTo>
                    <a:pt x="8645282" y="7636"/>
                  </a:lnTo>
                  <a:lnTo>
                    <a:pt x="8686422" y="28903"/>
                  </a:lnTo>
                  <a:lnTo>
                    <a:pt x="8718856" y="61337"/>
                  </a:lnTo>
                  <a:lnTo>
                    <a:pt x="8740123" y="102477"/>
                  </a:lnTo>
                  <a:lnTo>
                    <a:pt x="8747760" y="149859"/>
                  </a:lnTo>
                  <a:lnTo>
                    <a:pt x="8747760" y="2197099"/>
                  </a:lnTo>
                  <a:lnTo>
                    <a:pt x="8740123" y="2244482"/>
                  </a:lnTo>
                  <a:lnTo>
                    <a:pt x="8718856" y="2285622"/>
                  </a:lnTo>
                  <a:lnTo>
                    <a:pt x="8686422" y="2318056"/>
                  </a:lnTo>
                  <a:lnTo>
                    <a:pt x="8645282" y="2339323"/>
                  </a:lnTo>
                  <a:lnTo>
                    <a:pt x="8597900" y="2346959"/>
                  </a:lnTo>
                  <a:lnTo>
                    <a:pt x="149898" y="2346959"/>
                  </a:lnTo>
                  <a:lnTo>
                    <a:pt x="102516" y="2339323"/>
                  </a:lnTo>
                  <a:lnTo>
                    <a:pt x="61368" y="2318056"/>
                  </a:lnTo>
                  <a:lnTo>
                    <a:pt x="28920" y="2285622"/>
                  </a:lnTo>
                  <a:lnTo>
                    <a:pt x="7641" y="2244482"/>
                  </a:lnTo>
                  <a:lnTo>
                    <a:pt x="0" y="2197099"/>
                  </a:lnTo>
                  <a:lnTo>
                    <a:pt x="0" y="149859"/>
                  </a:lnTo>
                  <a:close/>
                </a:path>
              </a:pathLst>
            </a:custGeom>
            <a:ln w="381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2454529" y="675703"/>
            <a:ext cx="4202430" cy="14897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z="2400" i="1" dirty="0">
                <a:solidFill>
                  <a:srgbClr val="001F5F"/>
                </a:solidFill>
                <a:latin typeface="Comic Sans MS"/>
                <a:cs typeface="Comic Sans MS"/>
              </a:rPr>
              <a:t>Что</a:t>
            </a:r>
            <a:r>
              <a:rPr sz="2400" i="1" spc="-40" dirty="0">
                <a:solidFill>
                  <a:srgbClr val="001F5F"/>
                </a:solidFill>
                <a:latin typeface="Comic Sans MS"/>
                <a:cs typeface="Comic Sans MS"/>
              </a:rPr>
              <a:t> </a:t>
            </a:r>
            <a:r>
              <a:rPr sz="2400" i="1" dirty="0">
                <a:solidFill>
                  <a:srgbClr val="001F5F"/>
                </a:solidFill>
                <a:latin typeface="Comic Sans MS"/>
                <a:cs typeface="Comic Sans MS"/>
              </a:rPr>
              <a:t>мы</a:t>
            </a:r>
            <a:r>
              <a:rPr sz="2400" i="1" spc="-60" dirty="0">
                <a:solidFill>
                  <a:srgbClr val="001F5F"/>
                </a:solidFill>
                <a:latin typeface="Comic Sans MS"/>
                <a:cs typeface="Comic Sans MS"/>
              </a:rPr>
              <a:t> </a:t>
            </a:r>
            <a:r>
              <a:rPr sz="2400" i="1" dirty="0">
                <a:solidFill>
                  <a:srgbClr val="001F5F"/>
                </a:solidFill>
                <a:latin typeface="Comic Sans MS"/>
                <a:cs typeface="Comic Sans MS"/>
              </a:rPr>
              <a:t>Родиной</a:t>
            </a:r>
            <a:r>
              <a:rPr sz="2400" i="1" spc="-20" dirty="0">
                <a:solidFill>
                  <a:srgbClr val="001F5F"/>
                </a:solidFill>
                <a:latin typeface="Comic Sans MS"/>
                <a:cs typeface="Comic Sans MS"/>
              </a:rPr>
              <a:t> </a:t>
            </a:r>
            <a:r>
              <a:rPr sz="2400" i="1" spc="-10" dirty="0">
                <a:solidFill>
                  <a:srgbClr val="001F5F"/>
                </a:solidFill>
                <a:latin typeface="Comic Sans MS"/>
                <a:cs typeface="Comic Sans MS"/>
              </a:rPr>
              <a:t>зовём?</a:t>
            </a:r>
            <a:endParaRPr sz="2400">
              <a:latin typeface="Comic Sans MS"/>
              <a:cs typeface="Comic Sans MS"/>
            </a:endParaRPr>
          </a:p>
          <a:p>
            <a:pPr marL="12065" marR="5080" algn="ctr">
              <a:lnSpc>
                <a:spcPct val="100000"/>
              </a:lnSpc>
              <a:spcBef>
                <a:spcPts val="5"/>
              </a:spcBef>
            </a:pPr>
            <a:r>
              <a:rPr sz="2400" i="1" dirty="0">
                <a:solidFill>
                  <a:srgbClr val="001F5F"/>
                </a:solidFill>
                <a:latin typeface="Comic Sans MS"/>
                <a:cs typeface="Comic Sans MS"/>
              </a:rPr>
              <a:t>Дом,</a:t>
            </a:r>
            <a:r>
              <a:rPr sz="2400" i="1" spc="-35" dirty="0">
                <a:solidFill>
                  <a:srgbClr val="001F5F"/>
                </a:solidFill>
                <a:latin typeface="Comic Sans MS"/>
                <a:cs typeface="Comic Sans MS"/>
              </a:rPr>
              <a:t> </a:t>
            </a:r>
            <a:r>
              <a:rPr sz="2400" i="1" dirty="0">
                <a:solidFill>
                  <a:srgbClr val="001F5F"/>
                </a:solidFill>
                <a:latin typeface="Comic Sans MS"/>
                <a:cs typeface="Comic Sans MS"/>
              </a:rPr>
              <a:t>где</a:t>
            </a:r>
            <a:r>
              <a:rPr sz="2400" i="1" spc="-15" dirty="0">
                <a:solidFill>
                  <a:srgbClr val="001F5F"/>
                </a:solidFill>
                <a:latin typeface="Comic Sans MS"/>
                <a:cs typeface="Comic Sans MS"/>
              </a:rPr>
              <a:t> </a:t>
            </a:r>
            <a:r>
              <a:rPr sz="2400" i="1" dirty="0">
                <a:solidFill>
                  <a:srgbClr val="001F5F"/>
                </a:solidFill>
                <a:latin typeface="Comic Sans MS"/>
                <a:cs typeface="Comic Sans MS"/>
              </a:rPr>
              <a:t>мы</a:t>
            </a:r>
            <a:r>
              <a:rPr sz="2400" i="1" spc="-25" dirty="0">
                <a:solidFill>
                  <a:srgbClr val="001F5F"/>
                </a:solidFill>
                <a:latin typeface="Comic Sans MS"/>
                <a:cs typeface="Comic Sans MS"/>
              </a:rPr>
              <a:t> </a:t>
            </a:r>
            <a:r>
              <a:rPr sz="2400" i="1" dirty="0">
                <a:solidFill>
                  <a:srgbClr val="001F5F"/>
                </a:solidFill>
                <a:latin typeface="Comic Sans MS"/>
                <a:cs typeface="Comic Sans MS"/>
              </a:rPr>
              <a:t>с</a:t>
            </a:r>
            <a:r>
              <a:rPr sz="2400" i="1" spc="-30" dirty="0">
                <a:solidFill>
                  <a:srgbClr val="001F5F"/>
                </a:solidFill>
                <a:latin typeface="Comic Sans MS"/>
                <a:cs typeface="Comic Sans MS"/>
              </a:rPr>
              <a:t> </a:t>
            </a:r>
            <a:r>
              <a:rPr sz="2400" i="1" dirty="0">
                <a:solidFill>
                  <a:srgbClr val="001F5F"/>
                </a:solidFill>
                <a:latin typeface="Comic Sans MS"/>
                <a:cs typeface="Comic Sans MS"/>
              </a:rPr>
              <a:t>тобой</a:t>
            </a:r>
            <a:r>
              <a:rPr sz="2400" i="1" spc="-35" dirty="0">
                <a:solidFill>
                  <a:srgbClr val="001F5F"/>
                </a:solidFill>
                <a:latin typeface="Comic Sans MS"/>
                <a:cs typeface="Comic Sans MS"/>
              </a:rPr>
              <a:t> </a:t>
            </a:r>
            <a:r>
              <a:rPr sz="2400" i="1" spc="-10" dirty="0">
                <a:solidFill>
                  <a:srgbClr val="001F5F"/>
                </a:solidFill>
                <a:latin typeface="Comic Sans MS"/>
                <a:cs typeface="Comic Sans MS"/>
              </a:rPr>
              <a:t>живём, </a:t>
            </a:r>
            <a:r>
              <a:rPr sz="2400" i="1" dirty="0">
                <a:solidFill>
                  <a:srgbClr val="001F5F"/>
                </a:solidFill>
                <a:latin typeface="Comic Sans MS"/>
                <a:cs typeface="Comic Sans MS"/>
              </a:rPr>
              <a:t>И</a:t>
            </a:r>
            <a:r>
              <a:rPr sz="2400" i="1" spc="-50" dirty="0">
                <a:solidFill>
                  <a:srgbClr val="001F5F"/>
                </a:solidFill>
                <a:latin typeface="Comic Sans MS"/>
                <a:cs typeface="Comic Sans MS"/>
              </a:rPr>
              <a:t> </a:t>
            </a:r>
            <a:r>
              <a:rPr sz="2400" i="1" dirty="0">
                <a:solidFill>
                  <a:srgbClr val="001F5F"/>
                </a:solidFill>
                <a:latin typeface="Comic Sans MS"/>
                <a:cs typeface="Comic Sans MS"/>
              </a:rPr>
              <a:t>берёзки,</a:t>
            </a:r>
            <a:r>
              <a:rPr sz="2400" i="1" spc="-65" dirty="0">
                <a:solidFill>
                  <a:srgbClr val="001F5F"/>
                </a:solidFill>
                <a:latin typeface="Comic Sans MS"/>
                <a:cs typeface="Comic Sans MS"/>
              </a:rPr>
              <a:t> </a:t>
            </a:r>
            <a:r>
              <a:rPr sz="2400" i="1" dirty="0">
                <a:solidFill>
                  <a:srgbClr val="001F5F"/>
                </a:solidFill>
                <a:latin typeface="Comic Sans MS"/>
                <a:cs typeface="Comic Sans MS"/>
              </a:rPr>
              <a:t>вдоль</a:t>
            </a:r>
            <a:r>
              <a:rPr sz="2400" i="1" spc="-60" dirty="0">
                <a:solidFill>
                  <a:srgbClr val="001F5F"/>
                </a:solidFill>
                <a:latin typeface="Comic Sans MS"/>
                <a:cs typeface="Comic Sans MS"/>
              </a:rPr>
              <a:t> </a:t>
            </a:r>
            <a:r>
              <a:rPr sz="2400" i="1" spc="-10" dirty="0">
                <a:solidFill>
                  <a:srgbClr val="001F5F"/>
                </a:solidFill>
                <a:latin typeface="Comic Sans MS"/>
                <a:cs typeface="Comic Sans MS"/>
              </a:rPr>
              <a:t>которых </a:t>
            </a:r>
            <a:r>
              <a:rPr sz="2400" i="1" dirty="0">
                <a:solidFill>
                  <a:srgbClr val="001F5F"/>
                </a:solidFill>
                <a:latin typeface="Comic Sans MS"/>
                <a:cs typeface="Comic Sans MS"/>
              </a:rPr>
              <a:t>Рядом</a:t>
            </a:r>
            <a:r>
              <a:rPr sz="2400" i="1" spc="-55" dirty="0">
                <a:solidFill>
                  <a:srgbClr val="001F5F"/>
                </a:solidFill>
                <a:latin typeface="Comic Sans MS"/>
                <a:cs typeface="Comic Sans MS"/>
              </a:rPr>
              <a:t> </a:t>
            </a:r>
            <a:r>
              <a:rPr sz="2400" i="1" dirty="0">
                <a:solidFill>
                  <a:srgbClr val="001F5F"/>
                </a:solidFill>
                <a:latin typeface="Comic Sans MS"/>
                <a:cs typeface="Comic Sans MS"/>
              </a:rPr>
              <a:t>с</a:t>
            </a:r>
            <a:r>
              <a:rPr sz="2400" i="1" spc="-40" dirty="0">
                <a:solidFill>
                  <a:srgbClr val="001F5F"/>
                </a:solidFill>
                <a:latin typeface="Comic Sans MS"/>
                <a:cs typeface="Comic Sans MS"/>
              </a:rPr>
              <a:t> </a:t>
            </a:r>
            <a:r>
              <a:rPr sz="2400" i="1" dirty="0">
                <a:solidFill>
                  <a:srgbClr val="001F5F"/>
                </a:solidFill>
                <a:latin typeface="Comic Sans MS"/>
                <a:cs typeface="Comic Sans MS"/>
              </a:rPr>
              <a:t>мамой</a:t>
            </a:r>
            <a:r>
              <a:rPr sz="2400" i="1" spc="-35" dirty="0">
                <a:solidFill>
                  <a:srgbClr val="001F5F"/>
                </a:solidFill>
                <a:latin typeface="Comic Sans MS"/>
                <a:cs typeface="Comic Sans MS"/>
              </a:rPr>
              <a:t> </a:t>
            </a:r>
            <a:r>
              <a:rPr sz="2400" i="1" dirty="0">
                <a:solidFill>
                  <a:srgbClr val="001F5F"/>
                </a:solidFill>
                <a:latin typeface="Comic Sans MS"/>
                <a:cs typeface="Comic Sans MS"/>
              </a:rPr>
              <a:t>мы</a:t>
            </a:r>
            <a:r>
              <a:rPr sz="2400" i="1" spc="-65" dirty="0">
                <a:solidFill>
                  <a:srgbClr val="001F5F"/>
                </a:solidFill>
                <a:latin typeface="Comic Sans MS"/>
                <a:cs typeface="Comic Sans MS"/>
              </a:rPr>
              <a:t> </a:t>
            </a:r>
            <a:r>
              <a:rPr sz="2400" i="1" spc="-10" dirty="0">
                <a:solidFill>
                  <a:srgbClr val="001F5F"/>
                </a:solidFill>
                <a:latin typeface="Comic Sans MS"/>
                <a:cs typeface="Comic Sans MS"/>
              </a:rPr>
              <a:t>идём.</a:t>
            </a:r>
            <a:endParaRPr sz="2400">
              <a:latin typeface="Comic Sans MS"/>
              <a:cs typeface="Comic Sans MS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320040" y="2707639"/>
            <a:ext cx="8435975" cy="2954655"/>
            <a:chOff x="320040" y="2707639"/>
            <a:chExt cx="8435975" cy="2954655"/>
          </a:xfrm>
        </p:grpSpPr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716780" y="2707639"/>
              <a:ext cx="4038854" cy="2954274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20040" y="2707639"/>
              <a:ext cx="4432554" cy="2809494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35279" y="508000"/>
            <a:ext cx="8115934" cy="2065655"/>
            <a:chOff x="335279" y="508000"/>
            <a:chExt cx="8115934" cy="206565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35279" y="508000"/>
              <a:ext cx="8115554" cy="2065274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258059" y="675639"/>
              <a:ext cx="4663694" cy="1821433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397509" y="549909"/>
              <a:ext cx="7993380" cy="1943100"/>
            </a:xfrm>
            <a:custGeom>
              <a:avLst/>
              <a:gdLst/>
              <a:ahLst/>
              <a:cxnLst/>
              <a:rect l="l" t="t" r="r" b="b"/>
              <a:pathLst>
                <a:path w="7993380" h="1943100">
                  <a:moveTo>
                    <a:pt x="7869301" y="0"/>
                  </a:moveTo>
                  <a:lnTo>
                    <a:pt x="124104" y="0"/>
                  </a:lnTo>
                  <a:lnTo>
                    <a:pt x="75796" y="9761"/>
                  </a:lnTo>
                  <a:lnTo>
                    <a:pt x="36348" y="36369"/>
                  </a:lnTo>
                  <a:lnTo>
                    <a:pt x="9752" y="75813"/>
                  </a:lnTo>
                  <a:lnTo>
                    <a:pt x="0" y="124078"/>
                  </a:lnTo>
                  <a:lnTo>
                    <a:pt x="0" y="1819020"/>
                  </a:lnTo>
                  <a:lnTo>
                    <a:pt x="9752" y="1867286"/>
                  </a:lnTo>
                  <a:lnTo>
                    <a:pt x="36348" y="1906730"/>
                  </a:lnTo>
                  <a:lnTo>
                    <a:pt x="75796" y="1933338"/>
                  </a:lnTo>
                  <a:lnTo>
                    <a:pt x="124104" y="1943100"/>
                  </a:lnTo>
                  <a:lnTo>
                    <a:pt x="7869301" y="1943100"/>
                  </a:lnTo>
                  <a:lnTo>
                    <a:pt x="7917566" y="1933338"/>
                  </a:lnTo>
                  <a:lnTo>
                    <a:pt x="7957010" y="1906730"/>
                  </a:lnTo>
                  <a:lnTo>
                    <a:pt x="7983618" y="1867286"/>
                  </a:lnTo>
                  <a:lnTo>
                    <a:pt x="7993380" y="1819020"/>
                  </a:lnTo>
                  <a:lnTo>
                    <a:pt x="7993380" y="124078"/>
                  </a:lnTo>
                  <a:lnTo>
                    <a:pt x="7983618" y="75813"/>
                  </a:lnTo>
                  <a:lnTo>
                    <a:pt x="7957010" y="36369"/>
                  </a:lnTo>
                  <a:lnTo>
                    <a:pt x="7917566" y="9761"/>
                  </a:lnTo>
                  <a:lnTo>
                    <a:pt x="7869301" y="0"/>
                  </a:lnTo>
                  <a:close/>
                </a:path>
              </a:pathLst>
            </a:custGeom>
            <a:solidFill>
              <a:srgbClr val="DAECEE">
                <a:alpha val="23921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397509" y="549909"/>
              <a:ext cx="7993380" cy="1943100"/>
            </a:xfrm>
            <a:custGeom>
              <a:avLst/>
              <a:gdLst/>
              <a:ahLst/>
              <a:cxnLst/>
              <a:rect l="l" t="t" r="r" b="b"/>
              <a:pathLst>
                <a:path w="7993380" h="1943100">
                  <a:moveTo>
                    <a:pt x="0" y="124078"/>
                  </a:moveTo>
                  <a:lnTo>
                    <a:pt x="9752" y="75813"/>
                  </a:lnTo>
                  <a:lnTo>
                    <a:pt x="36348" y="36369"/>
                  </a:lnTo>
                  <a:lnTo>
                    <a:pt x="75796" y="9761"/>
                  </a:lnTo>
                  <a:lnTo>
                    <a:pt x="124104" y="0"/>
                  </a:lnTo>
                  <a:lnTo>
                    <a:pt x="7869301" y="0"/>
                  </a:lnTo>
                  <a:lnTo>
                    <a:pt x="7917566" y="9761"/>
                  </a:lnTo>
                  <a:lnTo>
                    <a:pt x="7957010" y="36369"/>
                  </a:lnTo>
                  <a:lnTo>
                    <a:pt x="7983618" y="75813"/>
                  </a:lnTo>
                  <a:lnTo>
                    <a:pt x="7993380" y="124078"/>
                  </a:lnTo>
                  <a:lnTo>
                    <a:pt x="7993380" y="1819020"/>
                  </a:lnTo>
                  <a:lnTo>
                    <a:pt x="7983618" y="1867286"/>
                  </a:lnTo>
                  <a:lnTo>
                    <a:pt x="7957010" y="1906730"/>
                  </a:lnTo>
                  <a:lnTo>
                    <a:pt x="7917566" y="1933338"/>
                  </a:lnTo>
                  <a:lnTo>
                    <a:pt x="7869301" y="1943100"/>
                  </a:lnTo>
                  <a:lnTo>
                    <a:pt x="124104" y="1943100"/>
                  </a:lnTo>
                  <a:lnTo>
                    <a:pt x="75796" y="1933338"/>
                  </a:lnTo>
                  <a:lnTo>
                    <a:pt x="36348" y="1906730"/>
                  </a:lnTo>
                  <a:lnTo>
                    <a:pt x="9752" y="1867286"/>
                  </a:lnTo>
                  <a:lnTo>
                    <a:pt x="0" y="1819020"/>
                  </a:lnTo>
                  <a:lnTo>
                    <a:pt x="0" y="124078"/>
                  </a:lnTo>
                  <a:close/>
                </a:path>
              </a:pathLst>
            </a:custGeom>
            <a:ln w="381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2473070" y="761428"/>
            <a:ext cx="3841750" cy="14897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54940" algn="just">
              <a:lnSpc>
                <a:spcPct val="100000"/>
              </a:lnSpc>
              <a:spcBef>
                <a:spcPts val="100"/>
              </a:spcBef>
            </a:pPr>
            <a:r>
              <a:rPr sz="2400" i="1" dirty="0">
                <a:solidFill>
                  <a:srgbClr val="001F5F"/>
                </a:solidFill>
                <a:latin typeface="Comic Sans MS"/>
                <a:cs typeface="Comic Sans MS"/>
              </a:rPr>
              <a:t>Что</a:t>
            </a:r>
            <a:r>
              <a:rPr sz="2400" i="1" spc="-40" dirty="0">
                <a:solidFill>
                  <a:srgbClr val="001F5F"/>
                </a:solidFill>
                <a:latin typeface="Comic Sans MS"/>
                <a:cs typeface="Comic Sans MS"/>
              </a:rPr>
              <a:t> </a:t>
            </a:r>
            <a:r>
              <a:rPr sz="2400" i="1" dirty="0">
                <a:solidFill>
                  <a:srgbClr val="001F5F"/>
                </a:solidFill>
                <a:latin typeface="Comic Sans MS"/>
                <a:cs typeface="Comic Sans MS"/>
              </a:rPr>
              <a:t>мы</a:t>
            </a:r>
            <a:r>
              <a:rPr sz="2400" i="1" spc="-60" dirty="0">
                <a:solidFill>
                  <a:srgbClr val="001F5F"/>
                </a:solidFill>
                <a:latin typeface="Comic Sans MS"/>
                <a:cs typeface="Comic Sans MS"/>
              </a:rPr>
              <a:t> </a:t>
            </a:r>
            <a:r>
              <a:rPr sz="2400" i="1" dirty="0">
                <a:solidFill>
                  <a:srgbClr val="001F5F"/>
                </a:solidFill>
                <a:latin typeface="Comic Sans MS"/>
                <a:cs typeface="Comic Sans MS"/>
              </a:rPr>
              <a:t>Родиной</a:t>
            </a:r>
            <a:r>
              <a:rPr sz="2400" i="1" spc="-20" dirty="0">
                <a:solidFill>
                  <a:srgbClr val="001F5F"/>
                </a:solidFill>
                <a:latin typeface="Comic Sans MS"/>
                <a:cs typeface="Comic Sans MS"/>
              </a:rPr>
              <a:t> </a:t>
            </a:r>
            <a:r>
              <a:rPr sz="2400" i="1" spc="-10" dirty="0">
                <a:solidFill>
                  <a:srgbClr val="001F5F"/>
                </a:solidFill>
                <a:latin typeface="Comic Sans MS"/>
                <a:cs typeface="Comic Sans MS"/>
              </a:rPr>
              <a:t>зовём?</a:t>
            </a:r>
            <a:endParaRPr sz="2400">
              <a:latin typeface="Comic Sans MS"/>
              <a:cs typeface="Comic Sans MS"/>
            </a:endParaRPr>
          </a:p>
          <a:p>
            <a:pPr marL="22225" marR="5080" indent="-10160" algn="just">
              <a:lnSpc>
                <a:spcPct val="100000"/>
              </a:lnSpc>
              <a:spcBef>
                <a:spcPts val="5"/>
              </a:spcBef>
            </a:pPr>
            <a:r>
              <a:rPr sz="2400" i="1" dirty="0">
                <a:solidFill>
                  <a:srgbClr val="001F5F"/>
                </a:solidFill>
                <a:latin typeface="Comic Sans MS"/>
                <a:cs typeface="Comic Sans MS"/>
              </a:rPr>
              <a:t>Поле</a:t>
            </a:r>
            <a:r>
              <a:rPr sz="2400" i="1" spc="-40" dirty="0">
                <a:solidFill>
                  <a:srgbClr val="001F5F"/>
                </a:solidFill>
                <a:latin typeface="Comic Sans MS"/>
                <a:cs typeface="Comic Sans MS"/>
              </a:rPr>
              <a:t> </a:t>
            </a:r>
            <a:r>
              <a:rPr sz="2400" i="1" dirty="0">
                <a:solidFill>
                  <a:srgbClr val="001F5F"/>
                </a:solidFill>
                <a:latin typeface="Comic Sans MS"/>
                <a:cs typeface="Comic Sans MS"/>
              </a:rPr>
              <a:t>с</a:t>
            </a:r>
            <a:r>
              <a:rPr sz="2400" i="1" spc="-40" dirty="0">
                <a:solidFill>
                  <a:srgbClr val="001F5F"/>
                </a:solidFill>
                <a:latin typeface="Comic Sans MS"/>
                <a:cs typeface="Comic Sans MS"/>
              </a:rPr>
              <a:t> </a:t>
            </a:r>
            <a:r>
              <a:rPr sz="2400" i="1" dirty="0">
                <a:solidFill>
                  <a:srgbClr val="001F5F"/>
                </a:solidFill>
                <a:latin typeface="Comic Sans MS"/>
                <a:cs typeface="Comic Sans MS"/>
              </a:rPr>
              <a:t>тонким</a:t>
            </a:r>
            <a:r>
              <a:rPr sz="2400" i="1" spc="-30" dirty="0">
                <a:solidFill>
                  <a:srgbClr val="001F5F"/>
                </a:solidFill>
                <a:latin typeface="Comic Sans MS"/>
                <a:cs typeface="Comic Sans MS"/>
              </a:rPr>
              <a:t> </a:t>
            </a:r>
            <a:r>
              <a:rPr sz="2400" i="1" spc="-10" dirty="0">
                <a:solidFill>
                  <a:srgbClr val="001F5F"/>
                </a:solidFill>
                <a:latin typeface="Comic Sans MS"/>
                <a:cs typeface="Comic Sans MS"/>
              </a:rPr>
              <a:t>колоском, </a:t>
            </a:r>
            <a:r>
              <a:rPr sz="2400" i="1" dirty="0">
                <a:solidFill>
                  <a:srgbClr val="001F5F"/>
                </a:solidFill>
                <a:latin typeface="Comic Sans MS"/>
                <a:cs typeface="Comic Sans MS"/>
              </a:rPr>
              <a:t>Наши</a:t>
            </a:r>
            <a:r>
              <a:rPr sz="2400" i="1" spc="-35" dirty="0">
                <a:solidFill>
                  <a:srgbClr val="001F5F"/>
                </a:solidFill>
                <a:latin typeface="Comic Sans MS"/>
                <a:cs typeface="Comic Sans MS"/>
              </a:rPr>
              <a:t> </a:t>
            </a:r>
            <a:r>
              <a:rPr sz="2400" i="1" dirty="0">
                <a:solidFill>
                  <a:srgbClr val="001F5F"/>
                </a:solidFill>
                <a:latin typeface="Comic Sans MS"/>
                <a:cs typeface="Comic Sans MS"/>
              </a:rPr>
              <a:t>праздники</a:t>
            </a:r>
            <a:r>
              <a:rPr sz="2400" i="1" spc="-40" dirty="0">
                <a:solidFill>
                  <a:srgbClr val="001F5F"/>
                </a:solidFill>
                <a:latin typeface="Comic Sans MS"/>
                <a:cs typeface="Comic Sans MS"/>
              </a:rPr>
              <a:t> </a:t>
            </a:r>
            <a:r>
              <a:rPr sz="2400" i="1" dirty="0">
                <a:solidFill>
                  <a:srgbClr val="001F5F"/>
                </a:solidFill>
                <a:latin typeface="Comic Sans MS"/>
                <a:cs typeface="Comic Sans MS"/>
              </a:rPr>
              <a:t>и</a:t>
            </a:r>
            <a:r>
              <a:rPr sz="2400" i="1" spc="-30" dirty="0">
                <a:solidFill>
                  <a:srgbClr val="001F5F"/>
                </a:solidFill>
                <a:latin typeface="Comic Sans MS"/>
                <a:cs typeface="Comic Sans MS"/>
              </a:rPr>
              <a:t> </a:t>
            </a:r>
            <a:r>
              <a:rPr sz="2400" i="1" spc="-10" dirty="0">
                <a:solidFill>
                  <a:srgbClr val="001F5F"/>
                </a:solidFill>
                <a:latin typeface="Comic Sans MS"/>
                <a:cs typeface="Comic Sans MS"/>
              </a:rPr>
              <a:t>песни, </a:t>
            </a:r>
            <a:r>
              <a:rPr sz="2400" i="1" dirty="0">
                <a:solidFill>
                  <a:srgbClr val="001F5F"/>
                </a:solidFill>
                <a:latin typeface="Comic Sans MS"/>
                <a:cs typeface="Comic Sans MS"/>
              </a:rPr>
              <a:t>Тёплый</a:t>
            </a:r>
            <a:r>
              <a:rPr sz="2400" i="1" spc="-60" dirty="0">
                <a:solidFill>
                  <a:srgbClr val="001F5F"/>
                </a:solidFill>
                <a:latin typeface="Comic Sans MS"/>
                <a:cs typeface="Comic Sans MS"/>
              </a:rPr>
              <a:t> </a:t>
            </a:r>
            <a:r>
              <a:rPr sz="2400" i="1" dirty="0">
                <a:solidFill>
                  <a:srgbClr val="001F5F"/>
                </a:solidFill>
                <a:latin typeface="Comic Sans MS"/>
                <a:cs typeface="Comic Sans MS"/>
              </a:rPr>
              <a:t>вечер</a:t>
            </a:r>
            <a:r>
              <a:rPr sz="2400" i="1" spc="-10" dirty="0">
                <a:solidFill>
                  <a:srgbClr val="001F5F"/>
                </a:solidFill>
                <a:latin typeface="Comic Sans MS"/>
                <a:cs typeface="Comic Sans MS"/>
              </a:rPr>
              <a:t> </a:t>
            </a:r>
            <a:r>
              <a:rPr sz="2400" i="1" dirty="0">
                <a:solidFill>
                  <a:srgbClr val="001F5F"/>
                </a:solidFill>
                <a:latin typeface="Comic Sans MS"/>
                <a:cs typeface="Comic Sans MS"/>
              </a:rPr>
              <a:t>за</a:t>
            </a:r>
            <a:r>
              <a:rPr sz="2400" i="1" spc="-40" dirty="0">
                <a:solidFill>
                  <a:srgbClr val="001F5F"/>
                </a:solidFill>
                <a:latin typeface="Comic Sans MS"/>
                <a:cs typeface="Comic Sans MS"/>
              </a:rPr>
              <a:t> </a:t>
            </a:r>
            <a:r>
              <a:rPr sz="2400" i="1" spc="-10" dirty="0">
                <a:solidFill>
                  <a:srgbClr val="001F5F"/>
                </a:solidFill>
                <a:latin typeface="Comic Sans MS"/>
                <a:cs typeface="Comic Sans MS"/>
              </a:rPr>
              <a:t>окном.</a:t>
            </a:r>
            <a:endParaRPr sz="2400">
              <a:latin typeface="Comic Sans MS"/>
              <a:cs typeface="Comic Sans MS"/>
            </a:endParaRPr>
          </a:p>
        </p:txBody>
      </p:sp>
      <p:pic>
        <p:nvPicPr>
          <p:cNvPr id="8" name="object 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51840" y="2633979"/>
            <a:ext cx="3403854" cy="2552954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4282440" y="2562860"/>
            <a:ext cx="4008373" cy="2672334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35279" y="508000"/>
            <a:ext cx="8115934" cy="2065655"/>
            <a:chOff x="335279" y="508000"/>
            <a:chExt cx="8115934" cy="206565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35279" y="508000"/>
              <a:ext cx="8115554" cy="2065274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181859" y="675639"/>
              <a:ext cx="4828794" cy="1821433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397509" y="549909"/>
              <a:ext cx="7993380" cy="1943100"/>
            </a:xfrm>
            <a:custGeom>
              <a:avLst/>
              <a:gdLst/>
              <a:ahLst/>
              <a:cxnLst/>
              <a:rect l="l" t="t" r="r" b="b"/>
              <a:pathLst>
                <a:path w="7993380" h="1943100">
                  <a:moveTo>
                    <a:pt x="7869301" y="0"/>
                  </a:moveTo>
                  <a:lnTo>
                    <a:pt x="124104" y="0"/>
                  </a:lnTo>
                  <a:lnTo>
                    <a:pt x="75796" y="9761"/>
                  </a:lnTo>
                  <a:lnTo>
                    <a:pt x="36348" y="36369"/>
                  </a:lnTo>
                  <a:lnTo>
                    <a:pt x="9752" y="75813"/>
                  </a:lnTo>
                  <a:lnTo>
                    <a:pt x="0" y="124078"/>
                  </a:lnTo>
                  <a:lnTo>
                    <a:pt x="0" y="1819020"/>
                  </a:lnTo>
                  <a:lnTo>
                    <a:pt x="9752" y="1867286"/>
                  </a:lnTo>
                  <a:lnTo>
                    <a:pt x="36348" y="1906730"/>
                  </a:lnTo>
                  <a:lnTo>
                    <a:pt x="75796" y="1933338"/>
                  </a:lnTo>
                  <a:lnTo>
                    <a:pt x="124104" y="1943100"/>
                  </a:lnTo>
                  <a:lnTo>
                    <a:pt x="7869301" y="1943100"/>
                  </a:lnTo>
                  <a:lnTo>
                    <a:pt x="7917566" y="1933338"/>
                  </a:lnTo>
                  <a:lnTo>
                    <a:pt x="7957010" y="1906730"/>
                  </a:lnTo>
                  <a:lnTo>
                    <a:pt x="7983618" y="1867286"/>
                  </a:lnTo>
                  <a:lnTo>
                    <a:pt x="7993380" y="1819020"/>
                  </a:lnTo>
                  <a:lnTo>
                    <a:pt x="7993380" y="124078"/>
                  </a:lnTo>
                  <a:lnTo>
                    <a:pt x="7983618" y="75813"/>
                  </a:lnTo>
                  <a:lnTo>
                    <a:pt x="7957010" y="36369"/>
                  </a:lnTo>
                  <a:lnTo>
                    <a:pt x="7917566" y="9761"/>
                  </a:lnTo>
                  <a:lnTo>
                    <a:pt x="7869301" y="0"/>
                  </a:lnTo>
                  <a:close/>
                </a:path>
              </a:pathLst>
            </a:custGeom>
            <a:solidFill>
              <a:srgbClr val="DAECEE">
                <a:alpha val="23921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397509" y="549909"/>
              <a:ext cx="7993380" cy="1943100"/>
            </a:xfrm>
            <a:custGeom>
              <a:avLst/>
              <a:gdLst/>
              <a:ahLst/>
              <a:cxnLst/>
              <a:rect l="l" t="t" r="r" b="b"/>
              <a:pathLst>
                <a:path w="7993380" h="1943100">
                  <a:moveTo>
                    <a:pt x="0" y="124078"/>
                  </a:moveTo>
                  <a:lnTo>
                    <a:pt x="9752" y="75813"/>
                  </a:lnTo>
                  <a:lnTo>
                    <a:pt x="36348" y="36369"/>
                  </a:lnTo>
                  <a:lnTo>
                    <a:pt x="75796" y="9761"/>
                  </a:lnTo>
                  <a:lnTo>
                    <a:pt x="124104" y="0"/>
                  </a:lnTo>
                  <a:lnTo>
                    <a:pt x="7869301" y="0"/>
                  </a:lnTo>
                  <a:lnTo>
                    <a:pt x="7917566" y="9761"/>
                  </a:lnTo>
                  <a:lnTo>
                    <a:pt x="7957010" y="36369"/>
                  </a:lnTo>
                  <a:lnTo>
                    <a:pt x="7983618" y="75813"/>
                  </a:lnTo>
                  <a:lnTo>
                    <a:pt x="7993380" y="124078"/>
                  </a:lnTo>
                  <a:lnTo>
                    <a:pt x="7993380" y="1819020"/>
                  </a:lnTo>
                  <a:lnTo>
                    <a:pt x="7983618" y="1867286"/>
                  </a:lnTo>
                  <a:lnTo>
                    <a:pt x="7957010" y="1906730"/>
                  </a:lnTo>
                  <a:lnTo>
                    <a:pt x="7917566" y="1933338"/>
                  </a:lnTo>
                  <a:lnTo>
                    <a:pt x="7869301" y="1943100"/>
                  </a:lnTo>
                  <a:lnTo>
                    <a:pt x="124104" y="1943100"/>
                  </a:lnTo>
                  <a:lnTo>
                    <a:pt x="75796" y="1933338"/>
                  </a:lnTo>
                  <a:lnTo>
                    <a:pt x="36348" y="1906730"/>
                  </a:lnTo>
                  <a:lnTo>
                    <a:pt x="9752" y="1867286"/>
                  </a:lnTo>
                  <a:lnTo>
                    <a:pt x="0" y="1819020"/>
                  </a:lnTo>
                  <a:lnTo>
                    <a:pt x="0" y="124078"/>
                  </a:lnTo>
                  <a:close/>
                </a:path>
              </a:pathLst>
            </a:custGeom>
            <a:ln w="381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2396744" y="761428"/>
            <a:ext cx="3993515" cy="14897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31140" algn="just">
              <a:lnSpc>
                <a:spcPct val="100000"/>
              </a:lnSpc>
              <a:spcBef>
                <a:spcPts val="100"/>
              </a:spcBef>
            </a:pPr>
            <a:r>
              <a:rPr sz="2400" i="1" dirty="0">
                <a:solidFill>
                  <a:srgbClr val="001F5F"/>
                </a:solidFill>
                <a:latin typeface="Comic Sans MS"/>
                <a:cs typeface="Comic Sans MS"/>
              </a:rPr>
              <a:t>Что</a:t>
            </a:r>
            <a:r>
              <a:rPr sz="2400" i="1" spc="-40" dirty="0">
                <a:solidFill>
                  <a:srgbClr val="001F5F"/>
                </a:solidFill>
                <a:latin typeface="Comic Sans MS"/>
                <a:cs typeface="Comic Sans MS"/>
              </a:rPr>
              <a:t> </a:t>
            </a:r>
            <a:r>
              <a:rPr sz="2400" i="1" dirty="0">
                <a:solidFill>
                  <a:srgbClr val="001F5F"/>
                </a:solidFill>
                <a:latin typeface="Comic Sans MS"/>
                <a:cs typeface="Comic Sans MS"/>
              </a:rPr>
              <a:t>мы</a:t>
            </a:r>
            <a:r>
              <a:rPr sz="2400" i="1" spc="-60" dirty="0">
                <a:solidFill>
                  <a:srgbClr val="001F5F"/>
                </a:solidFill>
                <a:latin typeface="Comic Sans MS"/>
                <a:cs typeface="Comic Sans MS"/>
              </a:rPr>
              <a:t> </a:t>
            </a:r>
            <a:r>
              <a:rPr sz="2400" i="1" dirty="0">
                <a:solidFill>
                  <a:srgbClr val="001F5F"/>
                </a:solidFill>
                <a:latin typeface="Comic Sans MS"/>
                <a:cs typeface="Comic Sans MS"/>
              </a:rPr>
              <a:t>Родиной</a:t>
            </a:r>
            <a:r>
              <a:rPr sz="2400" i="1" spc="-20" dirty="0">
                <a:solidFill>
                  <a:srgbClr val="001F5F"/>
                </a:solidFill>
                <a:latin typeface="Comic Sans MS"/>
                <a:cs typeface="Comic Sans MS"/>
              </a:rPr>
              <a:t> </a:t>
            </a:r>
            <a:r>
              <a:rPr sz="2400" i="1" spc="-10" dirty="0">
                <a:solidFill>
                  <a:srgbClr val="001F5F"/>
                </a:solidFill>
                <a:latin typeface="Comic Sans MS"/>
                <a:cs typeface="Comic Sans MS"/>
              </a:rPr>
              <a:t>зовём?</a:t>
            </a:r>
            <a:endParaRPr sz="2400">
              <a:latin typeface="Comic Sans MS"/>
              <a:cs typeface="Comic Sans MS"/>
            </a:endParaRPr>
          </a:p>
          <a:p>
            <a:pPr marL="15240" marR="5080" indent="-3175" algn="just">
              <a:lnSpc>
                <a:spcPct val="100000"/>
              </a:lnSpc>
              <a:spcBef>
                <a:spcPts val="5"/>
              </a:spcBef>
            </a:pPr>
            <a:r>
              <a:rPr sz="2400" i="1" dirty="0">
                <a:solidFill>
                  <a:srgbClr val="001F5F"/>
                </a:solidFill>
                <a:latin typeface="Comic Sans MS"/>
                <a:cs typeface="Comic Sans MS"/>
              </a:rPr>
              <a:t>Всё,</a:t>
            </a:r>
            <a:r>
              <a:rPr sz="2400" i="1" spc="-55" dirty="0">
                <a:solidFill>
                  <a:srgbClr val="001F5F"/>
                </a:solidFill>
                <a:latin typeface="Comic Sans MS"/>
                <a:cs typeface="Comic Sans MS"/>
              </a:rPr>
              <a:t> </a:t>
            </a:r>
            <a:r>
              <a:rPr sz="2400" i="1" dirty="0">
                <a:solidFill>
                  <a:srgbClr val="001F5F"/>
                </a:solidFill>
                <a:latin typeface="Comic Sans MS"/>
                <a:cs typeface="Comic Sans MS"/>
              </a:rPr>
              <a:t>что</a:t>
            </a:r>
            <a:r>
              <a:rPr sz="2400" i="1" spc="-50" dirty="0">
                <a:solidFill>
                  <a:srgbClr val="001F5F"/>
                </a:solidFill>
                <a:latin typeface="Comic Sans MS"/>
                <a:cs typeface="Comic Sans MS"/>
              </a:rPr>
              <a:t> </a:t>
            </a:r>
            <a:r>
              <a:rPr sz="2400" i="1" dirty="0">
                <a:solidFill>
                  <a:srgbClr val="001F5F"/>
                </a:solidFill>
                <a:latin typeface="Comic Sans MS"/>
                <a:cs typeface="Comic Sans MS"/>
              </a:rPr>
              <a:t>в</a:t>
            </a:r>
            <a:r>
              <a:rPr sz="2400" i="1" spc="-40" dirty="0">
                <a:solidFill>
                  <a:srgbClr val="001F5F"/>
                </a:solidFill>
                <a:latin typeface="Comic Sans MS"/>
                <a:cs typeface="Comic Sans MS"/>
              </a:rPr>
              <a:t> </a:t>
            </a:r>
            <a:r>
              <a:rPr sz="2400" i="1" dirty="0">
                <a:solidFill>
                  <a:srgbClr val="001F5F"/>
                </a:solidFill>
                <a:latin typeface="Comic Sans MS"/>
                <a:cs typeface="Comic Sans MS"/>
              </a:rPr>
              <a:t>сердце</a:t>
            </a:r>
            <a:r>
              <a:rPr sz="2400" i="1" spc="-25" dirty="0">
                <a:solidFill>
                  <a:srgbClr val="001F5F"/>
                </a:solidFill>
                <a:latin typeface="Comic Sans MS"/>
                <a:cs typeface="Comic Sans MS"/>
              </a:rPr>
              <a:t> </a:t>
            </a:r>
            <a:r>
              <a:rPr sz="2400" i="1" spc="-10" dirty="0">
                <a:solidFill>
                  <a:srgbClr val="001F5F"/>
                </a:solidFill>
                <a:latin typeface="Comic Sans MS"/>
                <a:cs typeface="Comic Sans MS"/>
              </a:rPr>
              <a:t>бережём, </a:t>
            </a:r>
            <a:r>
              <a:rPr sz="2400" i="1" dirty="0">
                <a:solidFill>
                  <a:srgbClr val="001F5F"/>
                </a:solidFill>
                <a:latin typeface="Comic Sans MS"/>
                <a:cs typeface="Comic Sans MS"/>
              </a:rPr>
              <a:t>И</a:t>
            </a:r>
            <a:r>
              <a:rPr sz="2400" i="1" spc="-10" dirty="0">
                <a:solidFill>
                  <a:srgbClr val="001F5F"/>
                </a:solidFill>
                <a:latin typeface="Comic Sans MS"/>
                <a:cs typeface="Comic Sans MS"/>
              </a:rPr>
              <a:t> </a:t>
            </a:r>
            <a:r>
              <a:rPr sz="2400" i="1" dirty="0">
                <a:solidFill>
                  <a:srgbClr val="001F5F"/>
                </a:solidFill>
                <a:latin typeface="Comic Sans MS"/>
                <a:cs typeface="Comic Sans MS"/>
              </a:rPr>
              <a:t>под</a:t>
            </a:r>
            <a:r>
              <a:rPr sz="2400" i="1" spc="-25" dirty="0">
                <a:solidFill>
                  <a:srgbClr val="001F5F"/>
                </a:solidFill>
                <a:latin typeface="Comic Sans MS"/>
                <a:cs typeface="Comic Sans MS"/>
              </a:rPr>
              <a:t> </a:t>
            </a:r>
            <a:r>
              <a:rPr sz="2400" i="1" dirty="0">
                <a:solidFill>
                  <a:srgbClr val="001F5F"/>
                </a:solidFill>
                <a:latin typeface="Comic Sans MS"/>
                <a:cs typeface="Comic Sans MS"/>
              </a:rPr>
              <a:t>небом</a:t>
            </a:r>
            <a:r>
              <a:rPr sz="2400" i="1" spc="-10" dirty="0">
                <a:solidFill>
                  <a:srgbClr val="001F5F"/>
                </a:solidFill>
                <a:latin typeface="Comic Sans MS"/>
                <a:cs typeface="Comic Sans MS"/>
              </a:rPr>
              <a:t> синим-синим </a:t>
            </a:r>
            <a:r>
              <a:rPr sz="2400" i="1" dirty="0">
                <a:solidFill>
                  <a:srgbClr val="001F5F"/>
                </a:solidFill>
                <a:latin typeface="Comic Sans MS"/>
                <a:cs typeface="Comic Sans MS"/>
              </a:rPr>
              <a:t>Флаг</a:t>
            </a:r>
            <a:r>
              <a:rPr sz="2400" i="1" spc="-40" dirty="0">
                <a:solidFill>
                  <a:srgbClr val="001F5F"/>
                </a:solidFill>
                <a:latin typeface="Comic Sans MS"/>
                <a:cs typeface="Comic Sans MS"/>
              </a:rPr>
              <a:t> </a:t>
            </a:r>
            <a:r>
              <a:rPr sz="2400" i="1" dirty="0">
                <a:solidFill>
                  <a:srgbClr val="001F5F"/>
                </a:solidFill>
                <a:latin typeface="Comic Sans MS"/>
                <a:cs typeface="Comic Sans MS"/>
              </a:rPr>
              <a:t>России</a:t>
            </a:r>
            <a:r>
              <a:rPr sz="2400" i="1" spc="-45" dirty="0">
                <a:solidFill>
                  <a:srgbClr val="001F5F"/>
                </a:solidFill>
                <a:latin typeface="Comic Sans MS"/>
                <a:cs typeface="Comic Sans MS"/>
              </a:rPr>
              <a:t> </a:t>
            </a:r>
            <a:r>
              <a:rPr sz="2400" i="1" dirty="0">
                <a:solidFill>
                  <a:srgbClr val="001F5F"/>
                </a:solidFill>
                <a:latin typeface="Comic Sans MS"/>
                <a:cs typeface="Comic Sans MS"/>
              </a:rPr>
              <a:t>над</a:t>
            </a:r>
            <a:r>
              <a:rPr sz="2400" i="1" spc="-30" dirty="0">
                <a:solidFill>
                  <a:srgbClr val="001F5F"/>
                </a:solidFill>
                <a:latin typeface="Comic Sans MS"/>
                <a:cs typeface="Comic Sans MS"/>
              </a:rPr>
              <a:t> </a:t>
            </a:r>
            <a:r>
              <a:rPr sz="2400" i="1" spc="-10" dirty="0">
                <a:solidFill>
                  <a:srgbClr val="001F5F"/>
                </a:solidFill>
                <a:latin typeface="Comic Sans MS"/>
                <a:cs typeface="Comic Sans MS"/>
              </a:rPr>
              <a:t>Кремлём.</a:t>
            </a:r>
            <a:endParaRPr sz="2400">
              <a:latin typeface="Comic Sans MS"/>
              <a:cs typeface="Comic Sans MS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1112519" y="2562860"/>
            <a:ext cx="7084695" cy="2667635"/>
            <a:chOff x="1112519" y="2562860"/>
            <a:chExt cx="7084695" cy="2667635"/>
          </a:xfrm>
        </p:grpSpPr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112519" y="2562860"/>
              <a:ext cx="2603754" cy="2603754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992880" y="2707640"/>
              <a:ext cx="4203954" cy="2522474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406400" y="220979"/>
            <a:ext cx="8115934" cy="2065655"/>
            <a:chOff x="406400" y="220979"/>
            <a:chExt cx="8115934" cy="206565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06400" y="220979"/>
              <a:ext cx="8115554" cy="2065274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89279" y="386079"/>
              <a:ext cx="7747254" cy="1821434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468630" y="262889"/>
              <a:ext cx="7993380" cy="1943100"/>
            </a:xfrm>
            <a:custGeom>
              <a:avLst/>
              <a:gdLst/>
              <a:ahLst/>
              <a:cxnLst/>
              <a:rect l="l" t="t" r="r" b="b"/>
              <a:pathLst>
                <a:path w="7993380" h="1943100">
                  <a:moveTo>
                    <a:pt x="7869301" y="0"/>
                  </a:moveTo>
                  <a:lnTo>
                    <a:pt x="124104" y="0"/>
                  </a:lnTo>
                  <a:lnTo>
                    <a:pt x="75796" y="9761"/>
                  </a:lnTo>
                  <a:lnTo>
                    <a:pt x="36348" y="36369"/>
                  </a:lnTo>
                  <a:lnTo>
                    <a:pt x="9752" y="75813"/>
                  </a:lnTo>
                  <a:lnTo>
                    <a:pt x="0" y="124078"/>
                  </a:lnTo>
                  <a:lnTo>
                    <a:pt x="0" y="1819020"/>
                  </a:lnTo>
                  <a:lnTo>
                    <a:pt x="9752" y="1867286"/>
                  </a:lnTo>
                  <a:lnTo>
                    <a:pt x="36348" y="1906730"/>
                  </a:lnTo>
                  <a:lnTo>
                    <a:pt x="75796" y="1933338"/>
                  </a:lnTo>
                  <a:lnTo>
                    <a:pt x="124104" y="1943099"/>
                  </a:lnTo>
                  <a:lnTo>
                    <a:pt x="7869301" y="1943099"/>
                  </a:lnTo>
                  <a:lnTo>
                    <a:pt x="7917566" y="1933338"/>
                  </a:lnTo>
                  <a:lnTo>
                    <a:pt x="7957010" y="1906730"/>
                  </a:lnTo>
                  <a:lnTo>
                    <a:pt x="7983618" y="1867286"/>
                  </a:lnTo>
                  <a:lnTo>
                    <a:pt x="7993380" y="1819020"/>
                  </a:lnTo>
                  <a:lnTo>
                    <a:pt x="7993380" y="124078"/>
                  </a:lnTo>
                  <a:lnTo>
                    <a:pt x="7983618" y="75813"/>
                  </a:lnTo>
                  <a:lnTo>
                    <a:pt x="7957010" y="36369"/>
                  </a:lnTo>
                  <a:lnTo>
                    <a:pt x="7917566" y="9761"/>
                  </a:lnTo>
                  <a:lnTo>
                    <a:pt x="7869301" y="0"/>
                  </a:lnTo>
                  <a:close/>
                </a:path>
              </a:pathLst>
            </a:custGeom>
            <a:solidFill>
              <a:srgbClr val="DAECEE">
                <a:alpha val="23921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468630" y="262889"/>
              <a:ext cx="7993380" cy="1943100"/>
            </a:xfrm>
            <a:custGeom>
              <a:avLst/>
              <a:gdLst/>
              <a:ahLst/>
              <a:cxnLst/>
              <a:rect l="l" t="t" r="r" b="b"/>
              <a:pathLst>
                <a:path w="7993380" h="1943100">
                  <a:moveTo>
                    <a:pt x="0" y="124078"/>
                  </a:moveTo>
                  <a:lnTo>
                    <a:pt x="9752" y="75813"/>
                  </a:lnTo>
                  <a:lnTo>
                    <a:pt x="36348" y="36369"/>
                  </a:lnTo>
                  <a:lnTo>
                    <a:pt x="75796" y="9761"/>
                  </a:lnTo>
                  <a:lnTo>
                    <a:pt x="124104" y="0"/>
                  </a:lnTo>
                  <a:lnTo>
                    <a:pt x="7869301" y="0"/>
                  </a:lnTo>
                  <a:lnTo>
                    <a:pt x="7917566" y="9761"/>
                  </a:lnTo>
                  <a:lnTo>
                    <a:pt x="7957010" y="36369"/>
                  </a:lnTo>
                  <a:lnTo>
                    <a:pt x="7983618" y="75813"/>
                  </a:lnTo>
                  <a:lnTo>
                    <a:pt x="7993380" y="124078"/>
                  </a:lnTo>
                  <a:lnTo>
                    <a:pt x="7993380" y="1819020"/>
                  </a:lnTo>
                  <a:lnTo>
                    <a:pt x="7983618" y="1867286"/>
                  </a:lnTo>
                  <a:lnTo>
                    <a:pt x="7957010" y="1906730"/>
                  </a:lnTo>
                  <a:lnTo>
                    <a:pt x="7917566" y="1933338"/>
                  </a:lnTo>
                  <a:lnTo>
                    <a:pt x="7869301" y="1943099"/>
                  </a:lnTo>
                  <a:lnTo>
                    <a:pt x="124104" y="1943099"/>
                  </a:lnTo>
                  <a:lnTo>
                    <a:pt x="75796" y="1933338"/>
                  </a:lnTo>
                  <a:lnTo>
                    <a:pt x="36348" y="1906730"/>
                  </a:lnTo>
                  <a:lnTo>
                    <a:pt x="9752" y="1867286"/>
                  </a:lnTo>
                  <a:lnTo>
                    <a:pt x="0" y="1819020"/>
                  </a:lnTo>
                  <a:lnTo>
                    <a:pt x="0" y="124078"/>
                  </a:lnTo>
                  <a:close/>
                </a:path>
              </a:pathLst>
            </a:custGeom>
            <a:ln w="38099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802005" y="473709"/>
            <a:ext cx="7320280" cy="14890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012314">
              <a:lnSpc>
                <a:spcPct val="100000"/>
              </a:lnSpc>
              <a:spcBef>
                <a:spcPts val="100"/>
              </a:spcBef>
            </a:pPr>
            <a:r>
              <a:rPr sz="2400" i="1" dirty="0">
                <a:solidFill>
                  <a:srgbClr val="001F5F"/>
                </a:solidFill>
                <a:latin typeface="Comic Sans MS"/>
                <a:cs typeface="Comic Sans MS"/>
              </a:rPr>
              <a:t>Наша</a:t>
            </a:r>
            <a:r>
              <a:rPr sz="2400" i="1" spc="-35" dirty="0">
                <a:solidFill>
                  <a:srgbClr val="001F5F"/>
                </a:solidFill>
                <a:latin typeface="Comic Sans MS"/>
                <a:cs typeface="Comic Sans MS"/>
              </a:rPr>
              <a:t> </a:t>
            </a:r>
            <a:r>
              <a:rPr sz="2400" i="1" dirty="0">
                <a:solidFill>
                  <a:srgbClr val="001F5F"/>
                </a:solidFill>
                <a:latin typeface="Comic Sans MS"/>
                <a:cs typeface="Comic Sans MS"/>
              </a:rPr>
              <a:t>Родина</a:t>
            </a:r>
            <a:r>
              <a:rPr sz="2400" i="1" spc="-25" dirty="0">
                <a:solidFill>
                  <a:srgbClr val="001F5F"/>
                </a:solidFill>
                <a:latin typeface="Comic Sans MS"/>
                <a:cs typeface="Comic Sans MS"/>
              </a:rPr>
              <a:t> </a:t>
            </a:r>
            <a:r>
              <a:rPr sz="2400" i="1" dirty="0">
                <a:solidFill>
                  <a:srgbClr val="001F5F"/>
                </a:solidFill>
                <a:latin typeface="Comic Sans MS"/>
                <a:cs typeface="Comic Sans MS"/>
              </a:rPr>
              <a:t>–</a:t>
            </a:r>
            <a:r>
              <a:rPr sz="2400" i="1" spc="-55" dirty="0">
                <a:solidFill>
                  <a:srgbClr val="001F5F"/>
                </a:solidFill>
                <a:latin typeface="Comic Sans MS"/>
                <a:cs typeface="Comic Sans MS"/>
              </a:rPr>
              <a:t> </a:t>
            </a:r>
            <a:r>
              <a:rPr sz="2400" i="1" spc="-10" dirty="0">
                <a:solidFill>
                  <a:srgbClr val="001F5F"/>
                </a:solidFill>
                <a:latin typeface="Comic Sans MS"/>
                <a:cs typeface="Comic Sans MS"/>
              </a:rPr>
              <a:t>Россия.</a:t>
            </a:r>
            <a:endParaRPr sz="2400">
              <a:latin typeface="Comic Sans MS"/>
              <a:cs typeface="Comic Sans MS"/>
            </a:endParaRPr>
          </a:p>
          <a:p>
            <a:pPr marL="362585" marR="350520" indent="254000">
              <a:lnSpc>
                <a:spcPct val="100000"/>
              </a:lnSpc>
            </a:pPr>
            <a:r>
              <a:rPr sz="2400" i="1" dirty="0">
                <a:solidFill>
                  <a:srgbClr val="001F5F"/>
                </a:solidFill>
                <a:latin typeface="Comic Sans MS"/>
                <a:cs typeface="Comic Sans MS"/>
              </a:rPr>
              <a:t>Это</a:t>
            </a:r>
            <a:r>
              <a:rPr sz="2400" i="1" spc="-60" dirty="0">
                <a:solidFill>
                  <a:srgbClr val="001F5F"/>
                </a:solidFill>
                <a:latin typeface="Comic Sans MS"/>
                <a:cs typeface="Comic Sans MS"/>
              </a:rPr>
              <a:t> </a:t>
            </a:r>
            <a:r>
              <a:rPr sz="2400" i="1" dirty="0">
                <a:solidFill>
                  <a:srgbClr val="001F5F"/>
                </a:solidFill>
                <a:latin typeface="Comic Sans MS"/>
                <a:cs typeface="Comic Sans MS"/>
              </a:rPr>
              <a:t>огромная</a:t>
            </a:r>
            <a:r>
              <a:rPr sz="2400" i="1" spc="-20" dirty="0">
                <a:solidFill>
                  <a:srgbClr val="001F5F"/>
                </a:solidFill>
                <a:latin typeface="Comic Sans MS"/>
                <a:cs typeface="Comic Sans MS"/>
              </a:rPr>
              <a:t> </a:t>
            </a:r>
            <a:r>
              <a:rPr sz="2400" i="1" dirty="0">
                <a:solidFill>
                  <a:srgbClr val="001F5F"/>
                </a:solidFill>
                <a:latin typeface="Comic Sans MS"/>
                <a:cs typeface="Comic Sans MS"/>
              </a:rPr>
              <a:t>страна,</a:t>
            </a:r>
            <a:r>
              <a:rPr sz="2400" i="1" spc="-65" dirty="0">
                <a:solidFill>
                  <a:srgbClr val="001F5F"/>
                </a:solidFill>
                <a:latin typeface="Comic Sans MS"/>
                <a:cs typeface="Comic Sans MS"/>
              </a:rPr>
              <a:t> </a:t>
            </a:r>
            <a:r>
              <a:rPr sz="2400" i="1" dirty="0">
                <a:solidFill>
                  <a:srgbClr val="001F5F"/>
                </a:solidFill>
                <a:latin typeface="Comic Sans MS"/>
                <a:cs typeface="Comic Sans MS"/>
              </a:rPr>
              <a:t>включающая</a:t>
            </a:r>
            <a:r>
              <a:rPr sz="2400" i="1" spc="-40" dirty="0">
                <a:solidFill>
                  <a:srgbClr val="001F5F"/>
                </a:solidFill>
                <a:latin typeface="Comic Sans MS"/>
                <a:cs typeface="Comic Sans MS"/>
              </a:rPr>
              <a:t> </a:t>
            </a:r>
            <a:r>
              <a:rPr sz="2400" i="1" dirty="0">
                <a:solidFill>
                  <a:srgbClr val="001F5F"/>
                </a:solidFill>
                <a:latin typeface="Comic Sans MS"/>
                <a:cs typeface="Comic Sans MS"/>
              </a:rPr>
              <a:t>в</a:t>
            </a:r>
            <a:r>
              <a:rPr sz="2400" i="1" spc="-30" dirty="0">
                <a:solidFill>
                  <a:srgbClr val="001F5F"/>
                </a:solidFill>
                <a:latin typeface="Comic Sans MS"/>
                <a:cs typeface="Comic Sans MS"/>
              </a:rPr>
              <a:t> </a:t>
            </a:r>
            <a:r>
              <a:rPr sz="2400" i="1" spc="-20" dirty="0">
                <a:solidFill>
                  <a:srgbClr val="001F5F"/>
                </a:solidFill>
                <a:latin typeface="Comic Sans MS"/>
                <a:cs typeface="Comic Sans MS"/>
              </a:rPr>
              <a:t>себя </a:t>
            </a:r>
            <a:r>
              <a:rPr sz="2400" i="1" dirty="0">
                <a:solidFill>
                  <a:srgbClr val="001F5F"/>
                </a:solidFill>
                <a:latin typeface="Comic Sans MS"/>
                <a:cs typeface="Comic Sans MS"/>
              </a:rPr>
              <a:t>множество</a:t>
            </a:r>
            <a:r>
              <a:rPr sz="2400" i="1" spc="-60" dirty="0">
                <a:solidFill>
                  <a:srgbClr val="001F5F"/>
                </a:solidFill>
                <a:latin typeface="Comic Sans MS"/>
                <a:cs typeface="Comic Sans MS"/>
              </a:rPr>
              <a:t> </a:t>
            </a:r>
            <a:r>
              <a:rPr sz="2400" i="1" dirty="0">
                <a:solidFill>
                  <a:srgbClr val="001F5F"/>
                </a:solidFill>
                <a:latin typeface="Comic Sans MS"/>
                <a:cs typeface="Comic Sans MS"/>
              </a:rPr>
              <a:t>больших</a:t>
            </a:r>
            <a:r>
              <a:rPr sz="2400" i="1" spc="-50" dirty="0">
                <a:solidFill>
                  <a:srgbClr val="001F5F"/>
                </a:solidFill>
                <a:latin typeface="Comic Sans MS"/>
                <a:cs typeface="Comic Sans MS"/>
              </a:rPr>
              <a:t> </a:t>
            </a:r>
            <a:r>
              <a:rPr sz="2400" i="1" dirty="0">
                <a:solidFill>
                  <a:srgbClr val="001F5F"/>
                </a:solidFill>
                <a:latin typeface="Comic Sans MS"/>
                <a:cs typeface="Comic Sans MS"/>
              </a:rPr>
              <a:t>и</a:t>
            </a:r>
            <a:r>
              <a:rPr sz="2400" i="1" spc="-50" dirty="0">
                <a:solidFill>
                  <a:srgbClr val="001F5F"/>
                </a:solidFill>
                <a:latin typeface="Comic Sans MS"/>
                <a:cs typeface="Comic Sans MS"/>
              </a:rPr>
              <a:t> </a:t>
            </a:r>
            <a:r>
              <a:rPr sz="2400" i="1" dirty="0">
                <a:solidFill>
                  <a:srgbClr val="001F5F"/>
                </a:solidFill>
                <a:latin typeface="Comic Sans MS"/>
                <a:cs typeface="Comic Sans MS"/>
              </a:rPr>
              <a:t>малых</a:t>
            </a:r>
            <a:r>
              <a:rPr sz="2400" i="1" spc="-45" dirty="0">
                <a:solidFill>
                  <a:srgbClr val="001F5F"/>
                </a:solidFill>
                <a:latin typeface="Comic Sans MS"/>
                <a:cs typeface="Comic Sans MS"/>
              </a:rPr>
              <a:t> </a:t>
            </a:r>
            <a:r>
              <a:rPr sz="2400" i="1" dirty="0">
                <a:solidFill>
                  <a:srgbClr val="001F5F"/>
                </a:solidFill>
                <a:latin typeface="Comic Sans MS"/>
                <a:cs typeface="Comic Sans MS"/>
              </a:rPr>
              <a:t>городов</a:t>
            </a:r>
            <a:r>
              <a:rPr sz="2400" i="1" spc="-15" dirty="0">
                <a:solidFill>
                  <a:srgbClr val="001F5F"/>
                </a:solidFill>
                <a:latin typeface="Comic Sans MS"/>
                <a:cs typeface="Comic Sans MS"/>
              </a:rPr>
              <a:t> </a:t>
            </a:r>
            <a:r>
              <a:rPr sz="2400" i="1" dirty="0">
                <a:solidFill>
                  <a:srgbClr val="001F5F"/>
                </a:solidFill>
                <a:latin typeface="Comic Sans MS"/>
                <a:cs typeface="Comic Sans MS"/>
              </a:rPr>
              <a:t>и</a:t>
            </a:r>
            <a:r>
              <a:rPr sz="2400" i="1" spc="-50" dirty="0">
                <a:solidFill>
                  <a:srgbClr val="001F5F"/>
                </a:solidFill>
                <a:latin typeface="Comic Sans MS"/>
                <a:cs typeface="Comic Sans MS"/>
              </a:rPr>
              <a:t> </a:t>
            </a:r>
            <a:r>
              <a:rPr sz="2400" i="1" spc="-20" dirty="0">
                <a:solidFill>
                  <a:srgbClr val="001F5F"/>
                </a:solidFill>
                <a:latin typeface="Comic Sans MS"/>
                <a:cs typeface="Comic Sans MS"/>
              </a:rPr>
              <a:t>сел,</a:t>
            </a:r>
            <a:endParaRPr sz="2400">
              <a:latin typeface="Comic Sans MS"/>
              <a:cs typeface="Comic Sans MS"/>
            </a:endParaRPr>
          </a:p>
          <a:p>
            <a:pPr marL="12700">
              <a:lnSpc>
                <a:spcPct val="100000"/>
              </a:lnSpc>
            </a:pPr>
            <a:r>
              <a:rPr sz="2400" i="1" dirty="0">
                <a:solidFill>
                  <a:srgbClr val="001F5F"/>
                </a:solidFill>
                <a:latin typeface="Comic Sans MS"/>
                <a:cs typeface="Comic Sans MS"/>
              </a:rPr>
              <a:t>высоких</a:t>
            </a:r>
            <a:r>
              <a:rPr sz="2400" i="1" spc="-25" dirty="0">
                <a:solidFill>
                  <a:srgbClr val="001F5F"/>
                </a:solidFill>
                <a:latin typeface="Comic Sans MS"/>
                <a:cs typeface="Comic Sans MS"/>
              </a:rPr>
              <a:t> </a:t>
            </a:r>
            <a:r>
              <a:rPr sz="2400" i="1" dirty="0">
                <a:solidFill>
                  <a:srgbClr val="001F5F"/>
                </a:solidFill>
                <a:latin typeface="Comic Sans MS"/>
                <a:cs typeface="Comic Sans MS"/>
              </a:rPr>
              <a:t>гор</a:t>
            </a:r>
            <a:r>
              <a:rPr sz="2400" i="1" spc="-40" dirty="0">
                <a:solidFill>
                  <a:srgbClr val="001F5F"/>
                </a:solidFill>
                <a:latin typeface="Comic Sans MS"/>
                <a:cs typeface="Comic Sans MS"/>
              </a:rPr>
              <a:t> </a:t>
            </a:r>
            <a:r>
              <a:rPr sz="2400" i="1" dirty="0">
                <a:solidFill>
                  <a:srgbClr val="001F5F"/>
                </a:solidFill>
                <a:latin typeface="Comic Sans MS"/>
                <a:cs typeface="Comic Sans MS"/>
              </a:rPr>
              <a:t>и</a:t>
            </a:r>
            <a:r>
              <a:rPr sz="2400" i="1" spc="-50" dirty="0">
                <a:solidFill>
                  <a:srgbClr val="001F5F"/>
                </a:solidFill>
                <a:latin typeface="Comic Sans MS"/>
                <a:cs typeface="Comic Sans MS"/>
              </a:rPr>
              <a:t> </a:t>
            </a:r>
            <a:r>
              <a:rPr sz="2400" i="1" dirty="0">
                <a:solidFill>
                  <a:srgbClr val="001F5F"/>
                </a:solidFill>
                <a:latin typeface="Comic Sans MS"/>
                <a:cs typeface="Comic Sans MS"/>
              </a:rPr>
              <a:t>равнин,</a:t>
            </a:r>
            <a:r>
              <a:rPr sz="2400" i="1" spc="-35" dirty="0">
                <a:solidFill>
                  <a:srgbClr val="001F5F"/>
                </a:solidFill>
                <a:latin typeface="Comic Sans MS"/>
                <a:cs typeface="Comic Sans MS"/>
              </a:rPr>
              <a:t> </a:t>
            </a:r>
            <a:r>
              <a:rPr sz="2400" i="1" dirty="0">
                <a:solidFill>
                  <a:srgbClr val="001F5F"/>
                </a:solidFill>
                <a:latin typeface="Comic Sans MS"/>
                <a:cs typeface="Comic Sans MS"/>
              </a:rPr>
              <a:t>бурных</a:t>
            </a:r>
            <a:r>
              <a:rPr sz="2400" i="1" spc="-40" dirty="0">
                <a:solidFill>
                  <a:srgbClr val="001F5F"/>
                </a:solidFill>
                <a:latin typeface="Comic Sans MS"/>
                <a:cs typeface="Comic Sans MS"/>
              </a:rPr>
              <a:t> </a:t>
            </a:r>
            <a:r>
              <a:rPr sz="2400" i="1" dirty="0">
                <a:solidFill>
                  <a:srgbClr val="001F5F"/>
                </a:solidFill>
                <a:latin typeface="Comic Sans MS"/>
                <a:cs typeface="Comic Sans MS"/>
              </a:rPr>
              <a:t>рек</a:t>
            </a:r>
            <a:r>
              <a:rPr sz="2400" i="1" spc="-40" dirty="0">
                <a:solidFill>
                  <a:srgbClr val="001F5F"/>
                </a:solidFill>
                <a:latin typeface="Comic Sans MS"/>
                <a:cs typeface="Comic Sans MS"/>
              </a:rPr>
              <a:t> </a:t>
            </a:r>
            <a:r>
              <a:rPr sz="2400" i="1" dirty="0">
                <a:solidFill>
                  <a:srgbClr val="001F5F"/>
                </a:solidFill>
                <a:latin typeface="Comic Sans MS"/>
                <a:cs typeface="Comic Sans MS"/>
              </a:rPr>
              <a:t>и</a:t>
            </a:r>
            <a:r>
              <a:rPr sz="2400" i="1" spc="-40" dirty="0">
                <a:solidFill>
                  <a:srgbClr val="001F5F"/>
                </a:solidFill>
                <a:latin typeface="Comic Sans MS"/>
                <a:cs typeface="Comic Sans MS"/>
              </a:rPr>
              <a:t> </a:t>
            </a:r>
            <a:r>
              <a:rPr sz="2400" i="1" dirty="0">
                <a:solidFill>
                  <a:srgbClr val="001F5F"/>
                </a:solidFill>
                <a:latin typeface="Comic Sans MS"/>
                <a:cs typeface="Comic Sans MS"/>
              </a:rPr>
              <a:t>чистых</a:t>
            </a:r>
            <a:r>
              <a:rPr sz="2400" i="1" spc="-75" dirty="0">
                <a:solidFill>
                  <a:srgbClr val="001F5F"/>
                </a:solidFill>
                <a:latin typeface="Comic Sans MS"/>
                <a:cs typeface="Comic Sans MS"/>
              </a:rPr>
              <a:t> </a:t>
            </a:r>
            <a:r>
              <a:rPr sz="2400" i="1" spc="-10" dirty="0">
                <a:solidFill>
                  <a:srgbClr val="001F5F"/>
                </a:solidFill>
                <a:latin typeface="Comic Sans MS"/>
                <a:cs typeface="Comic Sans MS"/>
              </a:rPr>
              <a:t>озер.</a:t>
            </a:r>
            <a:endParaRPr sz="2400">
              <a:latin typeface="Comic Sans MS"/>
              <a:cs typeface="Comic Sans MS"/>
            </a:endParaRPr>
          </a:p>
        </p:txBody>
      </p:sp>
      <p:pic>
        <p:nvPicPr>
          <p:cNvPr id="8" name="object 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93700" y="2255520"/>
            <a:ext cx="8283194" cy="4600194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406400" y="220979"/>
            <a:ext cx="8115934" cy="1562735"/>
            <a:chOff x="406400" y="220979"/>
            <a:chExt cx="8115934" cy="156273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06400" y="220979"/>
              <a:ext cx="8115554" cy="1562354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052320" y="500379"/>
              <a:ext cx="4910074" cy="1089914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468630" y="262889"/>
              <a:ext cx="7993380" cy="1440180"/>
            </a:xfrm>
            <a:custGeom>
              <a:avLst/>
              <a:gdLst/>
              <a:ahLst/>
              <a:cxnLst/>
              <a:rect l="l" t="t" r="r" b="b"/>
              <a:pathLst>
                <a:path w="7993380" h="1440180">
                  <a:moveTo>
                    <a:pt x="7901432" y="0"/>
                  </a:moveTo>
                  <a:lnTo>
                    <a:pt x="91986" y="0"/>
                  </a:lnTo>
                  <a:lnTo>
                    <a:pt x="56182" y="7223"/>
                  </a:lnTo>
                  <a:lnTo>
                    <a:pt x="26943" y="26924"/>
                  </a:lnTo>
                  <a:lnTo>
                    <a:pt x="7229" y="56149"/>
                  </a:lnTo>
                  <a:lnTo>
                    <a:pt x="0" y="91948"/>
                  </a:lnTo>
                  <a:lnTo>
                    <a:pt x="0" y="1348231"/>
                  </a:lnTo>
                  <a:lnTo>
                    <a:pt x="7229" y="1384030"/>
                  </a:lnTo>
                  <a:lnTo>
                    <a:pt x="26943" y="1413255"/>
                  </a:lnTo>
                  <a:lnTo>
                    <a:pt x="56182" y="1432956"/>
                  </a:lnTo>
                  <a:lnTo>
                    <a:pt x="91986" y="1440179"/>
                  </a:lnTo>
                  <a:lnTo>
                    <a:pt x="7901432" y="1440179"/>
                  </a:lnTo>
                  <a:lnTo>
                    <a:pt x="7937230" y="1432956"/>
                  </a:lnTo>
                  <a:lnTo>
                    <a:pt x="7966456" y="1413255"/>
                  </a:lnTo>
                  <a:lnTo>
                    <a:pt x="7986156" y="1384030"/>
                  </a:lnTo>
                  <a:lnTo>
                    <a:pt x="7993380" y="1348231"/>
                  </a:lnTo>
                  <a:lnTo>
                    <a:pt x="7993380" y="91948"/>
                  </a:lnTo>
                  <a:lnTo>
                    <a:pt x="7986156" y="56149"/>
                  </a:lnTo>
                  <a:lnTo>
                    <a:pt x="7966456" y="26924"/>
                  </a:lnTo>
                  <a:lnTo>
                    <a:pt x="7937230" y="7223"/>
                  </a:lnTo>
                  <a:lnTo>
                    <a:pt x="7901432" y="0"/>
                  </a:lnTo>
                  <a:close/>
                </a:path>
              </a:pathLst>
            </a:custGeom>
            <a:solidFill>
              <a:srgbClr val="DAECEE">
                <a:alpha val="23921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468630" y="262889"/>
              <a:ext cx="7993380" cy="1440180"/>
            </a:xfrm>
            <a:custGeom>
              <a:avLst/>
              <a:gdLst/>
              <a:ahLst/>
              <a:cxnLst/>
              <a:rect l="l" t="t" r="r" b="b"/>
              <a:pathLst>
                <a:path w="7993380" h="1440180">
                  <a:moveTo>
                    <a:pt x="0" y="91948"/>
                  </a:moveTo>
                  <a:lnTo>
                    <a:pt x="7229" y="56149"/>
                  </a:lnTo>
                  <a:lnTo>
                    <a:pt x="26943" y="26924"/>
                  </a:lnTo>
                  <a:lnTo>
                    <a:pt x="56182" y="7223"/>
                  </a:lnTo>
                  <a:lnTo>
                    <a:pt x="91986" y="0"/>
                  </a:lnTo>
                  <a:lnTo>
                    <a:pt x="7901432" y="0"/>
                  </a:lnTo>
                  <a:lnTo>
                    <a:pt x="7937230" y="7223"/>
                  </a:lnTo>
                  <a:lnTo>
                    <a:pt x="7966456" y="26924"/>
                  </a:lnTo>
                  <a:lnTo>
                    <a:pt x="7986156" y="56149"/>
                  </a:lnTo>
                  <a:lnTo>
                    <a:pt x="7993380" y="91948"/>
                  </a:lnTo>
                  <a:lnTo>
                    <a:pt x="7993380" y="1348231"/>
                  </a:lnTo>
                  <a:lnTo>
                    <a:pt x="7986156" y="1384030"/>
                  </a:lnTo>
                  <a:lnTo>
                    <a:pt x="7966456" y="1413255"/>
                  </a:lnTo>
                  <a:lnTo>
                    <a:pt x="7937230" y="1432956"/>
                  </a:lnTo>
                  <a:lnTo>
                    <a:pt x="7901432" y="1440179"/>
                  </a:lnTo>
                  <a:lnTo>
                    <a:pt x="91986" y="1440179"/>
                  </a:lnTo>
                  <a:lnTo>
                    <a:pt x="56182" y="1432956"/>
                  </a:lnTo>
                  <a:lnTo>
                    <a:pt x="26943" y="1413255"/>
                  </a:lnTo>
                  <a:lnTo>
                    <a:pt x="7229" y="1384030"/>
                  </a:lnTo>
                  <a:lnTo>
                    <a:pt x="0" y="1348231"/>
                  </a:lnTo>
                  <a:lnTo>
                    <a:pt x="0" y="91948"/>
                  </a:lnTo>
                  <a:close/>
                </a:path>
              </a:pathLst>
            </a:custGeom>
            <a:ln w="381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95579" rIns="0" bIns="0" rtlCol="0">
            <a:spAutoFit/>
          </a:bodyPr>
          <a:lstStyle/>
          <a:p>
            <a:pPr marL="32384" algn="ctr">
              <a:lnSpc>
                <a:spcPct val="100000"/>
              </a:lnSpc>
              <a:spcBef>
                <a:spcPts val="100"/>
              </a:spcBef>
            </a:pPr>
            <a:r>
              <a:rPr dirty="0"/>
              <a:t>Главный</a:t>
            </a:r>
            <a:r>
              <a:rPr spc="-50" dirty="0"/>
              <a:t> </a:t>
            </a:r>
            <a:r>
              <a:rPr dirty="0"/>
              <a:t>город</a:t>
            </a:r>
            <a:r>
              <a:rPr spc="-20" dirty="0"/>
              <a:t> </a:t>
            </a:r>
            <a:r>
              <a:rPr dirty="0"/>
              <a:t>нашей</a:t>
            </a:r>
            <a:r>
              <a:rPr spc="-60" dirty="0"/>
              <a:t> </a:t>
            </a:r>
            <a:r>
              <a:rPr spc="-10" dirty="0"/>
              <a:t>страны</a:t>
            </a:r>
          </a:p>
          <a:p>
            <a:pPr marL="32384" algn="ctr">
              <a:lnSpc>
                <a:spcPct val="100000"/>
              </a:lnSpc>
            </a:pPr>
            <a:r>
              <a:rPr dirty="0"/>
              <a:t>–</a:t>
            </a:r>
            <a:r>
              <a:rPr spc="-10" dirty="0"/>
              <a:t> </a:t>
            </a:r>
            <a:r>
              <a:rPr dirty="0"/>
              <a:t>её</a:t>
            </a:r>
            <a:r>
              <a:rPr spc="-25" dirty="0"/>
              <a:t> </a:t>
            </a:r>
            <a:r>
              <a:rPr dirty="0"/>
              <a:t>столица</a:t>
            </a:r>
            <a:r>
              <a:rPr spc="-30" dirty="0"/>
              <a:t> </a:t>
            </a:r>
            <a:r>
              <a:rPr dirty="0"/>
              <a:t>–</a:t>
            </a:r>
            <a:r>
              <a:rPr spc="-10" dirty="0"/>
              <a:t> Москва</a:t>
            </a:r>
          </a:p>
        </p:txBody>
      </p:sp>
      <p:pic>
        <p:nvPicPr>
          <p:cNvPr id="8" name="object 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93700" y="1625600"/>
            <a:ext cx="8138414" cy="4899914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406400" y="220979"/>
            <a:ext cx="8115934" cy="1562735"/>
            <a:chOff x="406400" y="220979"/>
            <a:chExt cx="8115934" cy="156273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06400" y="220979"/>
              <a:ext cx="8115554" cy="1562354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831339" y="500379"/>
              <a:ext cx="5263134" cy="1089914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468630" y="262889"/>
              <a:ext cx="7993380" cy="1440180"/>
            </a:xfrm>
            <a:custGeom>
              <a:avLst/>
              <a:gdLst/>
              <a:ahLst/>
              <a:cxnLst/>
              <a:rect l="l" t="t" r="r" b="b"/>
              <a:pathLst>
                <a:path w="7993380" h="1440180">
                  <a:moveTo>
                    <a:pt x="7901432" y="0"/>
                  </a:moveTo>
                  <a:lnTo>
                    <a:pt x="91986" y="0"/>
                  </a:lnTo>
                  <a:lnTo>
                    <a:pt x="56182" y="7223"/>
                  </a:lnTo>
                  <a:lnTo>
                    <a:pt x="26943" y="26924"/>
                  </a:lnTo>
                  <a:lnTo>
                    <a:pt x="7229" y="56149"/>
                  </a:lnTo>
                  <a:lnTo>
                    <a:pt x="0" y="91948"/>
                  </a:lnTo>
                  <a:lnTo>
                    <a:pt x="0" y="1348231"/>
                  </a:lnTo>
                  <a:lnTo>
                    <a:pt x="7229" y="1384030"/>
                  </a:lnTo>
                  <a:lnTo>
                    <a:pt x="26943" y="1413255"/>
                  </a:lnTo>
                  <a:lnTo>
                    <a:pt x="56182" y="1432956"/>
                  </a:lnTo>
                  <a:lnTo>
                    <a:pt x="91986" y="1440179"/>
                  </a:lnTo>
                  <a:lnTo>
                    <a:pt x="7901432" y="1440179"/>
                  </a:lnTo>
                  <a:lnTo>
                    <a:pt x="7937230" y="1432956"/>
                  </a:lnTo>
                  <a:lnTo>
                    <a:pt x="7966456" y="1413255"/>
                  </a:lnTo>
                  <a:lnTo>
                    <a:pt x="7986156" y="1384030"/>
                  </a:lnTo>
                  <a:lnTo>
                    <a:pt x="7993380" y="1348231"/>
                  </a:lnTo>
                  <a:lnTo>
                    <a:pt x="7993380" y="91948"/>
                  </a:lnTo>
                  <a:lnTo>
                    <a:pt x="7986156" y="56149"/>
                  </a:lnTo>
                  <a:lnTo>
                    <a:pt x="7966456" y="26924"/>
                  </a:lnTo>
                  <a:lnTo>
                    <a:pt x="7937230" y="7223"/>
                  </a:lnTo>
                  <a:lnTo>
                    <a:pt x="7901432" y="0"/>
                  </a:lnTo>
                  <a:close/>
                </a:path>
              </a:pathLst>
            </a:custGeom>
            <a:solidFill>
              <a:srgbClr val="DAECEE">
                <a:alpha val="23921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468630" y="262889"/>
              <a:ext cx="7993380" cy="1440180"/>
            </a:xfrm>
            <a:custGeom>
              <a:avLst/>
              <a:gdLst/>
              <a:ahLst/>
              <a:cxnLst/>
              <a:rect l="l" t="t" r="r" b="b"/>
              <a:pathLst>
                <a:path w="7993380" h="1440180">
                  <a:moveTo>
                    <a:pt x="0" y="91948"/>
                  </a:moveTo>
                  <a:lnTo>
                    <a:pt x="7229" y="56149"/>
                  </a:lnTo>
                  <a:lnTo>
                    <a:pt x="26943" y="26924"/>
                  </a:lnTo>
                  <a:lnTo>
                    <a:pt x="56182" y="7223"/>
                  </a:lnTo>
                  <a:lnTo>
                    <a:pt x="91986" y="0"/>
                  </a:lnTo>
                  <a:lnTo>
                    <a:pt x="7901432" y="0"/>
                  </a:lnTo>
                  <a:lnTo>
                    <a:pt x="7937230" y="7223"/>
                  </a:lnTo>
                  <a:lnTo>
                    <a:pt x="7966456" y="26924"/>
                  </a:lnTo>
                  <a:lnTo>
                    <a:pt x="7986156" y="56149"/>
                  </a:lnTo>
                  <a:lnTo>
                    <a:pt x="7993380" y="91948"/>
                  </a:lnTo>
                  <a:lnTo>
                    <a:pt x="7993380" y="1348231"/>
                  </a:lnTo>
                  <a:lnTo>
                    <a:pt x="7986156" y="1384030"/>
                  </a:lnTo>
                  <a:lnTo>
                    <a:pt x="7966456" y="1413255"/>
                  </a:lnTo>
                  <a:lnTo>
                    <a:pt x="7937230" y="1432956"/>
                  </a:lnTo>
                  <a:lnTo>
                    <a:pt x="7901432" y="1440179"/>
                  </a:lnTo>
                  <a:lnTo>
                    <a:pt x="91986" y="1440179"/>
                  </a:lnTo>
                  <a:lnTo>
                    <a:pt x="56182" y="1432956"/>
                  </a:lnTo>
                  <a:lnTo>
                    <a:pt x="26943" y="1413255"/>
                  </a:lnTo>
                  <a:lnTo>
                    <a:pt x="7229" y="1384030"/>
                  </a:lnTo>
                  <a:lnTo>
                    <a:pt x="0" y="1348231"/>
                  </a:lnTo>
                  <a:lnTo>
                    <a:pt x="0" y="91948"/>
                  </a:lnTo>
                  <a:close/>
                </a:path>
              </a:pathLst>
            </a:custGeom>
            <a:ln w="381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95579" rIns="0" bIns="0" rtlCol="0">
            <a:spAutoFit/>
          </a:bodyPr>
          <a:lstStyle/>
          <a:p>
            <a:pPr marL="1532255">
              <a:lnSpc>
                <a:spcPct val="100000"/>
              </a:lnSpc>
              <a:spcBef>
                <a:spcPts val="100"/>
              </a:spcBef>
            </a:pPr>
            <a:r>
              <a:rPr dirty="0"/>
              <a:t>Руководит</a:t>
            </a:r>
            <a:r>
              <a:rPr spc="-35" dirty="0"/>
              <a:t> </a:t>
            </a:r>
            <a:r>
              <a:rPr dirty="0"/>
              <a:t>страной</a:t>
            </a:r>
            <a:r>
              <a:rPr spc="-85" dirty="0"/>
              <a:t> </a:t>
            </a:r>
            <a:r>
              <a:rPr dirty="0"/>
              <a:t>Президент</a:t>
            </a:r>
            <a:r>
              <a:rPr spc="-85" dirty="0"/>
              <a:t> </a:t>
            </a:r>
            <a:r>
              <a:rPr spc="-50" dirty="0"/>
              <a:t>–</a:t>
            </a:r>
          </a:p>
          <a:p>
            <a:pPr marL="1458595">
              <a:lnSpc>
                <a:spcPct val="100000"/>
              </a:lnSpc>
            </a:pPr>
            <a:r>
              <a:rPr dirty="0"/>
              <a:t>Владимир</a:t>
            </a:r>
            <a:r>
              <a:rPr spc="-80" dirty="0"/>
              <a:t> </a:t>
            </a:r>
            <a:r>
              <a:rPr dirty="0"/>
              <a:t>Владимирович</a:t>
            </a:r>
            <a:r>
              <a:rPr spc="-65" dirty="0"/>
              <a:t> </a:t>
            </a:r>
            <a:r>
              <a:rPr spc="-10" dirty="0"/>
              <a:t>Путин</a:t>
            </a:r>
          </a:p>
        </p:txBody>
      </p:sp>
      <p:pic>
        <p:nvPicPr>
          <p:cNvPr id="8" name="object 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64819" y="1770379"/>
            <a:ext cx="8067294" cy="4539234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406400" y="220979"/>
            <a:ext cx="8159115" cy="1562735"/>
            <a:chOff x="406400" y="220979"/>
            <a:chExt cx="8159115" cy="156273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06400" y="220979"/>
              <a:ext cx="8115554" cy="1562354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52119" y="317499"/>
              <a:ext cx="8113014" cy="1455674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468630" y="262889"/>
              <a:ext cx="7993380" cy="1440180"/>
            </a:xfrm>
            <a:custGeom>
              <a:avLst/>
              <a:gdLst/>
              <a:ahLst/>
              <a:cxnLst/>
              <a:rect l="l" t="t" r="r" b="b"/>
              <a:pathLst>
                <a:path w="7993380" h="1440180">
                  <a:moveTo>
                    <a:pt x="7901432" y="0"/>
                  </a:moveTo>
                  <a:lnTo>
                    <a:pt x="91986" y="0"/>
                  </a:lnTo>
                  <a:lnTo>
                    <a:pt x="56182" y="7223"/>
                  </a:lnTo>
                  <a:lnTo>
                    <a:pt x="26943" y="26924"/>
                  </a:lnTo>
                  <a:lnTo>
                    <a:pt x="7229" y="56149"/>
                  </a:lnTo>
                  <a:lnTo>
                    <a:pt x="0" y="91948"/>
                  </a:lnTo>
                  <a:lnTo>
                    <a:pt x="0" y="1348231"/>
                  </a:lnTo>
                  <a:lnTo>
                    <a:pt x="7229" y="1384030"/>
                  </a:lnTo>
                  <a:lnTo>
                    <a:pt x="26943" y="1413255"/>
                  </a:lnTo>
                  <a:lnTo>
                    <a:pt x="56182" y="1432956"/>
                  </a:lnTo>
                  <a:lnTo>
                    <a:pt x="91986" y="1440179"/>
                  </a:lnTo>
                  <a:lnTo>
                    <a:pt x="7901432" y="1440179"/>
                  </a:lnTo>
                  <a:lnTo>
                    <a:pt x="7937230" y="1432956"/>
                  </a:lnTo>
                  <a:lnTo>
                    <a:pt x="7966456" y="1413255"/>
                  </a:lnTo>
                  <a:lnTo>
                    <a:pt x="7986156" y="1384030"/>
                  </a:lnTo>
                  <a:lnTo>
                    <a:pt x="7993380" y="1348231"/>
                  </a:lnTo>
                  <a:lnTo>
                    <a:pt x="7993380" y="91948"/>
                  </a:lnTo>
                  <a:lnTo>
                    <a:pt x="7986156" y="56149"/>
                  </a:lnTo>
                  <a:lnTo>
                    <a:pt x="7966456" y="26924"/>
                  </a:lnTo>
                  <a:lnTo>
                    <a:pt x="7937230" y="7223"/>
                  </a:lnTo>
                  <a:lnTo>
                    <a:pt x="7901432" y="0"/>
                  </a:lnTo>
                  <a:close/>
                </a:path>
              </a:pathLst>
            </a:custGeom>
            <a:solidFill>
              <a:srgbClr val="DAECEE">
                <a:alpha val="23921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468630" y="262889"/>
              <a:ext cx="7993380" cy="1440180"/>
            </a:xfrm>
            <a:custGeom>
              <a:avLst/>
              <a:gdLst/>
              <a:ahLst/>
              <a:cxnLst/>
              <a:rect l="l" t="t" r="r" b="b"/>
              <a:pathLst>
                <a:path w="7993380" h="1440180">
                  <a:moveTo>
                    <a:pt x="0" y="91948"/>
                  </a:moveTo>
                  <a:lnTo>
                    <a:pt x="7229" y="56149"/>
                  </a:lnTo>
                  <a:lnTo>
                    <a:pt x="26943" y="26924"/>
                  </a:lnTo>
                  <a:lnTo>
                    <a:pt x="56182" y="7223"/>
                  </a:lnTo>
                  <a:lnTo>
                    <a:pt x="91986" y="0"/>
                  </a:lnTo>
                  <a:lnTo>
                    <a:pt x="7901432" y="0"/>
                  </a:lnTo>
                  <a:lnTo>
                    <a:pt x="7937230" y="7223"/>
                  </a:lnTo>
                  <a:lnTo>
                    <a:pt x="7966456" y="26924"/>
                  </a:lnTo>
                  <a:lnTo>
                    <a:pt x="7986156" y="56149"/>
                  </a:lnTo>
                  <a:lnTo>
                    <a:pt x="7993380" y="91948"/>
                  </a:lnTo>
                  <a:lnTo>
                    <a:pt x="7993380" y="1348231"/>
                  </a:lnTo>
                  <a:lnTo>
                    <a:pt x="7986156" y="1384030"/>
                  </a:lnTo>
                  <a:lnTo>
                    <a:pt x="7966456" y="1413255"/>
                  </a:lnTo>
                  <a:lnTo>
                    <a:pt x="7937230" y="1432956"/>
                  </a:lnTo>
                  <a:lnTo>
                    <a:pt x="7901432" y="1440179"/>
                  </a:lnTo>
                  <a:lnTo>
                    <a:pt x="91986" y="1440179"/>
                  </a:lnTo>
                  <a:lnTo>
                    <a:pt x="56182" y="1432956"/>
                  </a:lnTo>
                  <a:lnTo>
                    <a:pt x="26943" y="1413255"/>
                  </a:lnTo>
                  <a:lnTo>
                    <a:pt x="7229" y="1384030"/>
                  </a:lnTo>
                  <a:lnTo>
                    <a:pt x="0" y="1348231"/>
                  </a:lnTo>
                  <a:lnTo>
                    <a:pt x="0" y="91948"/>
                  </a:lnTo>
                  <a:close/>
                </a:path>
              </a:pathLst>
            </a:custGeom>
            <a:ln w="381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4450" marR="5080" algn="ctr">
              <a:lnSpc>
                <a:spcPct val="100000"/>
              </a:lnSpc>
              <a:spcBef>
                <a:spcPts val="100"/>
              </a:spcBef>
            </a:pPr>
            <a:r>
              <a:rPr dirty="0"/>
              <a:t>Как</a:t>
            </a:r>
            <a:r>
              <a:rPr spc="-20" dirty="0"/>
              <a:t> </a:t>
            </a:r>
            <a:r>
              <a:rPr dirty="0"/>
              <a:t>и</a:t>
            </a:r>
            <a:r>
              <a:rPr spc="-65" dirty="0"/>
              <a:t> </a:t>
            </a:r>
            <a:r>
              <a:rPr dirty="0"/>
              <a:t>у</a:t>
            </a:r>
            <a:r>
              <a:rPr spc="-25" dirty="0"/>
              <a:t> </a:t>
            </a:r>
            <a:r>
              <a:rPr dirty="0"/>
              <a:t>любой</a:t>
            </a:r>
            <a:r>
              <a:rPr spc="-55" dirty="0"/>
              <a:t> </a:t>
            </a:r>
            <a:r>
              <a:rPr dirty="0"/>
              <a:t>другой</a:t>
            </a:r>
            <a:r>
              <a:rPr spc="-5" dirty="0"/>
              <a:t> </a:t>
            </a:r>
            <a:r>
              <a:rPr dirty="0"/>
              <a:t>страны</a:t>
            </a:r>
            <a:r>
              <a:rPr spc="-55" dirty="0"/>
              <a:t> </a:t>
            </a:r>
            <a:r>
              <a:rPr dirty="0"/>
              <a:t>у</a:t>
            </a:r>
            <a:r>
              <a:rPr spc="-40" dirty="0"/>
              <a:t> </a:t>
            </a:r>
            <a:r>
              <a:rPr dirty="0"/>
              <a:t>нас</a:t>
            </a:r>
            <a:r>
              <a:rPr spc="-30" dirty="0"/>
              <a:t> </a:t>
            </a:r>
            <a:r>
              <a:rPr dirty="0"/>
              <a:t>есть</a:t>
            </a:r>
            <a:r>
              <a:rPr spc="-75" dirty="0"/>
              <a:t> </a:t>
            </a:r>
            <a:r>
              <a:rPr dirty="0"/>
              <a:t>свои</a:t>
            </a:r>
            <a:r>
              <a:rPr spc="-20" dirty="0"/>
              <a:t> </a:t>
            </a:r>
            <a:r>
              <a:rPr spc="-10" dirty="0"/>
              <a:t>гимн, </a:t>
            </a:r>
            <a:r>
              <a:rPr dirty="0"/>
              <a:t>герб</a:t>
            </a:r>
            <a:r>
              <a:rPr spc="-35" dirty="0"/>
              <a:t> </a:t>
            </a:r>
            <a:r>
              <a:rPr dirty="0"/>
              <a:t>и</a:t>
            </a:r>
            <a:r>
              <a:rPr spc="-45" dirty="0"/>
              <a:t> </a:t>
            </a:r>
            <a:r>
              <a:rPr dirty="0"/>
              <a:t>флаг.</a:t>
            </a:r>
            <a:r>
              <a:rPr spc="-35" dirty="0"/>
              <a:t> </a:t>
            </a:r>
            <a:r>
              <a:rPr dirty="0"/>
              <a:t>Это</a:t>
            </a:r>
            <a:r>
              <a:rPr spc="-50" dirty="0"/>
              <a:t> </a:t>
            </a:r>
            <a:r>
              <a:rPr dirty="0"/>
              <a:t>главные</a:t>
            </a:r>
            <a:r>
              <a:rPr spc="-35" dirty="0"/>
              <a:t> </a:t>
            </a:r>
            <a:r>
              <a:rPr dirty="0"/>
              <a:t>официальные</a:t>
            </a:r>
            <a:r>
              <a:rPr spc="-30" dirty="0"/>
              <a:t> </a:t>
            </a:r>
            <a:r>
              <a:rPr spc="-10" dirty="0"/>
              <a:t>символы </a:t>
            </a:r>
            <a:r>
              <a:rPr dirty="0"/>
              <a:t>любого</a:t>
            </a:r>
            <a:r>
              <a:rPr spc="-65" dirty="0"/>
              <a:t> </a:t>
            </a:r>
            <a:r>
              <a:rPr spc="-10" dirty="0"/>
              <a:t>государства.</a:t>
            </a:r>
          </a:p>
        </p:txBody>
      </p:sp>
      <p:grpSp>
        <p:nvGrpSpPr>
          <p:cNvPr id="8" name="object 8"/>
          <p:cNvGrpSpPr/>
          <p:nvPr/>
        </p:nvGrpSpPr>
        <p:grpSpPr>
          <a:xfrm>
            <a:off x="190500" y="1803400"/>
            <a:ext cx="8486775" cy="4658995"/>
            <a:chOff x="190500" y="1803400"/>
            <a:chExt cx="8486775" cy="4658995"/>
          </a:xfrm>
        </p:grpSpPr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489959" y="2131059"/>
              <a:ext cx="5186934" cy="3322574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90500" y="1803400"/>
              <a:ext cx="3289554" cy="4658614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07059" y="2534919"/>
              <a:ext cx="2456433" cy="724153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252730" y="1845309"/>
              <a:ext cx="3167380" cy="4536440"/>
            </a:xfrm>
            <a:custGeom>
              <a:avLst/>
              <a:gdLst/>
              <a:ahLst/>
              <a:cxnLst/>
              <a:rect l="l" t="t" r="r" b="b"/>
              <a:pathLst>
                <a:path w="3167379" h="4536440">
                  <a:moveTo>
                    <a:pt x="2965069" y="0"/>
                  </a:moveTo>
                  <a:lnTo>
                    <a:pt x="202298" y="0"/>
                  </a:lnTo>
                  <a:lnTo>
                    <a:pt x="155914" y="5341"/>
                  </a:lnTo>
                  <a:lnTo>
                    <a:pt x="113334" y="20558"/>
                  </a:lnTo>
                  <a:lnTo>
                    <a:pt x="75772" y="44437"/>
                  </a:lnTo>
                  <a:lnTo>
                    <a:pt x="44444" y="75764"/>
                  </a:lnTo>
                  <a:lnTo>
                    <a:pt x="20562" y="113328"/>
                  </a:lnTo>
                  <a:lnTo>
                    <a:pt x="5343" y="155914"/>
                  </a:lnTo>
                  <a:lnTo>
                    <a:pt x="0" y="202311"/>
                  </a:lnTo>
                  <a:lnTo>
                    <a:pt x="0" y="4334141"/>
                  </a:lnTo>
                  <a:lnTo>
                    <a:pt x="5343" y="4380525"/>
                  </a:lnTo>
                  <a:lnTo>
                    <a:pt x="20562" y="4423105"/>
                  </a:lnTo>
                  <a:lnTo>
                    <a:pt x="44444" y="4460667"/>
                  </a:lnTo>
                  <a:lnTo>
                    <a:pt x="75772" y="4491995"/>
                  </a:lnTo>
                  <a:lnTo>
                    <a:pt x="113334" y="4515877"/>
                  </a:lnTo>
                  <a:lnTo>
                    <a:pt x="155914" y="4531096"/>
                  </a:lnTo>
                  <a:lnTo>
                    <a:pt x="202298" y="4536440"/>
                  </a:lnTo>
                  <a:lnTo>
                    <a:pt x="2965069" y="4536440"/>
                  </a:lnTo>
                  <a:lnTo>
                    <a:pt x="3011465" y="4531096"/>
                  </a:lnTo>
                  <a:lnTo>
                    <a:pt x="3054051" y="4515877"/>
                  </a:lnTo>
                  <a:lnTo>
                    <a:pt x="3091615" y="4491995"/>
                  </a:lnTo>
                  <a:lnTo>
                    <a:pt x="3122942" y="4460667"/>
                  </a:lnTo>
                  <a:lnTo>
                    <a:pt x="3146821" y="4423105"/>
                  </a:lnTo>
                  <a:lnTo>
                    <a:pt x="3162038" y="4380525"/>
                  </a:lnTo>
                  <a:lnTo>
                    <a:pt x="3167380" y="4334141"/>
                  </a:lnTo>
                  <a:lnTo>
                    <a:pt x="3167380" y="202311"/>
                  </a:lnTo>
                  <a:lnTo>
                    <a:pt x="3162038" y="155914"/>
                  </a:lnTo>
                  <a:lnTo>
                    <a:pt x="3146821" y="113328"/>
                  </a:lnTo>
                  <a:lnTo>
                    <a:pt x="3122942" y="75764"/>
                  </a:lnTo>
                  <a:lnTo>
                    <a:pt x="3091615" y="44437"/>
                  </a:lnTo>
                  <a:lnTo>
                    <a:pt x="3054051" y="20558"/>
                  </a:lnTo>
                  <a:lnTo>
                    <a:pt x="3011465" y="5341"/>
                  </a:lnTo>
                  <a:lnTo>
                    <a:pt x="2965069" y="0"/>
                  </a:lnTo>
                  <a:close/>
                </a:path>
              </a:pathLst>
            </a:custGeom>
            <a:solidFill>
              <a:srgbClr val="DAECEE">
                <a:alpha val="23921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252730" y="1845309"/>
              <a:ext cx="3167380" cy="4536440"/>
            </a:xfrm>
            <a:custGeom>
              <a:avLst/>
              <a:gdLst/>
              <a:ahLst/>
              <a:cxnLst/>
              <a:rect l="l" t="t" r="r" b="b"/>
              <a:pathLst>
                <a:path w="3167379" h="4536440">
                  <a:moveTo>
                    <a:pt x="0" y="202311"/>
                  </a:moveTo>
                  <a:lnTo>
                    <a:pt x="5343" y="155914"/>
                  </a:lnTo>
                  <a:lnTo>
                    <a:pt x="20562" y="113328"/>
                  </a:lnTo>
                  <a:lnTo>
                    <a:pt x="44444" y="75764"/>
                  </a:lnTo>
                  <a:lnTo>
                    <a:pt x="75772" y="44437"/>
                  </a:lnTo>
                  <a:lnTo>
                    <a:pt x="113334" y="20558"/>
                  </a:lnTo>
                  <a:lnTo>
                    <a:pt x="155914" y="5341"/>
                  </a:lnTo>
                  <a:lnTo>
                    <a:pt x="202298" y="0"/>
                  </a:lnTo>
                  <a:lnTo>
                    <a:pt x="2965069" y="0"/>
                  </a:lnTo>
                  <a:lnTo>
                    <a:pt x="3011465" y="5341"/>
                  </a:lnTo>
                  <a:lnTo>
                    <a:pt x="3054051" y="20558"/>
                  </a:lnTo>
                  <a:lnTo>
                    <a:pt x="3091615" y="44437"/>
                  </a:lnTo>
                  <a:lnTo>
                    <a:pt x="3122942" y="75764"/>
                  </a:lnTo>
                  <a:lnTo>
                    <a:pt x="3146821" y="113328"/>
                  </a:lnTo>
                  <a:lnTo>
                    <a:pt x="3162038" y="155914"/>
                  </a:lnTo>
                  <a:lnTo>
                    <a:pt x="3167380" y="202311"/>
                  </a:lnTo>
                  <a:lnTo>
                    <a:pt x="3167380" y="4334141"/>
                  </a:lnTo>
                  <a:lnTo>
                    <a:pt x="3162038" y="4380525"/>
                  </a:lnTo>
                  <a:lnTo>
                    <a:pt x="3146821" y="4423105"/>
                  </a:lnTo>
                  <a:lnTo>
                    <a:pt x="3122942" y="4460667"/>
                  </a:lnTo>
                  <a:lnTo>
                    <a:pt x="3091615" y="4491995"/>
                  </a:lnTo>
                  <a:lnTo>
                    <a:pt x="3054051" y="4515877"/>
                  </a:lnTo>
                  <a:lnTo>
                    <a:pt x="3011465" y="4531096"/>
                  </a:lnTo>
                  <a:lnTo>
                    <a:pt x="2965069" y="4536440"/>
                  </a:lnTo>
                  <a:lnTo>
                    <a:pt x="202298" y="4536440"/>
                  </a:lnTo>
                  <a:lnTo>
                    <a:pt x="155914" y="4531096"/>
                  </a:lnTo>
                  <a:lnTo>
                    <a:pt x="113334" y="4515877"/>
                  </a:lnTo>
                  <a:lnTo>
                    <a:pt x="75772" y="4491995"/>
                  </a:lnTo>
                  <a:lnTo>
                    <a:pt x="44444" y="4460667"/>
                  </a:lnTo>
                  <a:lnTo>
                    <a:pt x="20562" y="4423105"/>
                  </a:lnTo>
                  <a:lnTo>
                    <a:pt x="5343" y="4380525"/>
                  </a:lnTo>
                  <a:lnTo>
                    <a:pt x="0" y="4334141"/>
                  </a:lnTo>
                  <a:lnTo>
                    <a:pt x="0" y="202311"/>
                  </a:lnTo>
                  <a:close/>
                </a:path>
              </a:pathLst>
            </a:custGeom>
            <a:ln w="381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" name="object 14"/>
          <p:cNvSpPr txBox="1"/>
          <p:nvPr/>
        </p:nvSpPr>
        <p:spPr>
          <a:xfrm>
            <a:off x="819785" y="2623184"/>
            <a:ext cx="203327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i="1" dirty="0">
                <a:solidFill>
                  <a:srgbClr val="001F5F"/>
                </a:solidFill>
                <a:latin typeface="Comic Sans MS"/>
                <a:cs typeface="Comic Sans MS"/>
              </a:rPr>
              <a:t>Это</a:t>
            </a:r>
            <a:r>
              <a:rPr sz="2400" i="1" spc="-40" dirty="0">
                <a:solidFill>
                  <a:srgbClr val="001F5F"/>
                </a:solidFill>
                <a:latin typeface="Comic Sans MS"/>
                <a:cs typeface="Comic Sans MS"/>
              </a:rPr>
              <a:t> </a:t>
            </a:r>
            <a:r>
              <a:rPr sz="2400" i="1" dirty="0">
                <a:solidFill>
                  <a:srgbClr val="001F5F"/>
                </a:solidFill>
                <a:latin typeface="Comic Sans MS"/>
                <a:cs typeface="Comic Sans MS"/>
              </a:rPr>
              <a:t>наш</a:t>
            </a:r>
            <a:r>
              <a:rPr sz="2400" i="1" spc="-25" dirty="0">
                <a:solidFill>
                  <a:srgbClr val="001F5F"/>
                </a:solidFill>
                <a:latin typeface="Comic Sans MS"/>
                <a:cs typeface="Comic Sans MS"/>
              </a:rPr>
              <a:t> </a:t>
            </a:r>
            <a:r>
              <a:rPr sz="2400" i="1" spc="-20" dirty="0">
                <a:solidFill>
                  <a:srgbClr val="001F5F"/>
                </a:solidFill>
                <a:latin typeface="Comic Sans MS"/>
                <a:cs typeface="Comic Sans MS"/>
              </a:rPr>
              <a:t>флаг</a:t>
            </a:r>
            <a:endParaRPr sz="2400">
              <a:latin typeface="Comic Sans MS"/>
              <a:cs typeface="Comic Sans MS"/>
            </a:endParaRPr>
          </a:p>
        </p:txBody>
      </p:sp>
      <p:pic>
        <p:nvPicPr>
          <p:cNvPr id="15" name="object 15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680719" y="3210560"/>
            <a:ext cx="2286254" cy="2596134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406400" y="220979"/>
            <a:ext cx="8115934" cy="1417955"/>
            <a:chOff x="406400" y="220979"/>
            <a:chExt cx="8115934" cy="141795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06400" y="220979"/>
              <a:ext cx="8115554" cy="1417574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547620" y="612139"/>
              <a:ext cx="3830574" cy="724153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468630" y="262889"/>
              <a:ext cx="7993380" cy="1295400"/>
            </a:xfrm>
            <a:custGeom>
              <a:avLst/>
              <a:gdLst/>
              <a:ahLst/>
              <a:cxnLst/>
              <a:rect l="l" t="t" r="r" b="b"/>
              <a:pathLst>
                <a:path w="7993380" h="1295400">
                  <a:moveTo>
                    <a:pt x="7910576" y="0"/>
                  </a:moveTo>
                  <a:lnTo>
                    <a:pt x="82740" y="0"/>
                  </a:lnTo>
                  <a:lnTo>
                    <a:pt x="50534" y="6506"/>
                  </a:lnTo>
                  <a:lnTo>
                    <a:pt x="24234" y="24241"/>
                  </a:lnTo>
                  <a:lnTo>
                    <a:pt x="6502" y="50524"/>
                  </a:lnTo>
                  <a:lnTo>
                    <a:pt x="0" y="82676"/>
                  </a:lnTo>
                  <a:lnTo>
                    <a:pt x="0" y="1212595"/>
                  </a:lnTo>
                  <a:lnTo>
                    <a:pt x="6502" y="1244822"/>
                  </a:lnTo>
                  <a:lnTo>
                    <a:pt x="24234" y="1271142"/>
                  </a:lnTo>
                  <a:lnTo>
                    <a:pt x="50534" y="1288891"/>
                  </a:lnTo>
                  <a:lnTo>
                    <a:pt x="82740" y="1295399"/>
                  </a:lnTo>
                  <a:lnTo>
                    <a:pt x="7910576" y="1295399"/>
                  </a:lnTo>
                  <a:lnTo>
                    <a:pt x="7942802" y="1288891"/>
                  </a:lnTo>
                  <a:lnTo>
                    <a:pt x="7969122" y="1271142"/>
                  </a:lnTo>
                  <a:lnTo>
                    <a:pt x="7986871" y="1244822"/>
                  </a:lnTo>
                  <a:lnTo>
                    <a:pt x="7993380" y="1212595"/>
                  </a:lnTo>
                  <a:lnTo>
                    <a:pt x="7993380" y="82676"/>
                  </a:lnTo>
                  <a:lnTo>
                    <a:pt x="7986871" y="50524"/>
                  </a:lnTo>
                  <a:lnTo>
                    <a:pt x="7969123" y="24241"/>
                  </a:lnTo>
                  <a:lnTo>
                    <a:pt x="7942802" y="6506"/>
                  </a:lnTo>
                  <a:lnTo>
                    <a:pt x="7910576" y="0"/>
                  </a:lnTo>
                  <a:close/>
                </a:path>
              </a:pathLst>
            </a:custGeom>
            <a:solidFill>
              <a:srgbClr val="DAECEE">
                <a:alpha val="23921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468630" y="262889"/>
              <a:ext cx="7993380" cy="1295400"/>
            </a:xfrm>
            <a:custGeom>
              <a:avLst/>
              <a:gdLst/>
              <a:ahLst/>
              <a:cxnLst/>
              <a:rect l="l" t="t" r="r" b="b"/>
              <a:pathLst>
                <a:path w="7993380" h="1295400">
                  <a:moveTo>
                    <a:pt x="0" y="82676"/>
                  </a:moveTo>
                  <a:lnTo>
                    <a:pt x="6502" y="50524"/>
                  </a:lnTo>
                  <a:lnTo>
                    <a:pt x="24234" y="24241"/>
                  </a:lnTo>
                  <a:lnTo>
                    <a:pt x="50534" y="6506"/>
                  </a:lnTo>
                  <a:lnTo>
                    <a:pt x="82740" y="0"/>
                  </a:lnTo>
                  <a:lnTo>
                    <a:pt x="7910576" y="0"/>
                  </a:lnTo>
                  <a:lnTo>
                    <a:pt x="7942802" y="6506"/>
                  </a:lnTo>
                  <a:lnTo>
                    <a:pt x="7969123" y="24241"/>
                  </a:lnTo>
                  <a:lnTo>
                    <a:pt x="7986871" y="50524"/>
                  </a:lnTo>
                  <a:lnTo>
                    <a:pt x="7993380" y="82676"/>
                  </a:lnTo>
                  <a:lnTo>
                    <a:pt x="7993380" y="1212595"/>
                  </a:lnTo>
                  <a:lnTo>
                    <a:pt x="7986871" y="1244822"/>
                  </a:lnTo>
                  <a:lnTo>
                    <a:pt x="7969122" y="1271142"/>
                  </a:lnTo>
                  <a:lnTo>
                    <a:pt x="7942802" y="1288891"/>
                  </a:lnTo>
                  <a:lnTo>
                    <a:pt x="7910576" y="1295399"/>
                  </a:lnTo>
                  <a:lnTo>
                    <a:pt x="82740" y="1295399"/>
                  </a:lnTo>
                  <a:lnTo>
                    <a:pt x="50534" y="1288891"/>
                  </a:lnTo>
                  <a:lnTo>
                    <a:pt x="24234" y="1271142"/>
                  </a:lnTo>
                  <a:lnTo>
                    <a:pt x="6502" y="1244822"/>
                  </a:lnTo>
                  <a:lnTo>
                    <a:pt x="0" y="1212595"/>
                  </a:lnTo>
                  <a:lnTo>
                    <a:pt x="0" y="82676"/>
                  </a:lnTo>
                  <a:close/>
                </a:path>
              </a:pathLst>
            </a:custGeom>
            <a:ln w="381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306133" rIns="0" bIns="0" rtlCol="0">
            <a:spAutoFit/>
          </a:bodyPr>
          <a:lstStyle/>
          <a:p>
            <a:pPr marL="2174875">
              <a:lnSpc>
                <a:spcPct val="100000"/>
              </a:lnSpc>
              <a:spcBef>
                <a:spcPts val="100"/>
              </a:spcBef>
            </a:pPr>
            <a:r>
              <a:rPr dirty="0"/>
              <a:t>Это</a:t>
            </a:r>
            <a:r>
              <a:rPr spc="-40" dirty="0"/>
              <a:t> </a:t>
            </a:r>
            <a:r>
              <a:rPr dirty="0"/>
              <a:t>герб</a:t>
            </a:r>
            <a:r>
              <a:rPr spc="-15" dirty="0"/>
              <a:t> </a:t>
            </a:r>
            <a:r>
              <a:rPr dirty="0"/>
              <a:t>нашей</a:t>
            </a:r>
            <a:r>
              <a:rPr spc="-45" dirty="0"/>
              <a:t> </a:t>
            </a:r>
            <a:r>
              <a:rPr spc="-10" dirty="0"/>
              <a:t>страны</a:t>
            </a:r>
          </a:p>
        </p:txBody>
      </p:sp>
      <p:pic>
        <p:nvPicPr>
          <p:cNvPr id="8" name="object 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361940" y="1699260"/>
            <a:ext cx="3523234" cy="4178554"/>
          </a:xfrm>
          <a:prstGeom prst="rect">
            <a:avLst/>
          </a:prstGeom>
        </p:spPr>
      </p:pic>
      <p:grpSp>
        <p:nvGrpSpPr>
          <p:cNvPr id="9" name="object 9"/>
          <p:cNvGrpSpPr/>
          <p:nvPr/>
        </p:nvGrpSpPr>
        <p:grpSpPr>
          <a:xfrm>
            <a:off x="101600" y="1803400"/>
            <a:ext cx="5108575" cy="3147695"/>
            <a:chOff x="101600" y="1803400"/>
            <a:chExt cx="5108575" cy="3147695"/>
          </a:xfrm>
        </p:grpSpPr>
        <p:pic>
          <p:nvPicPr>
            <p:cNvPr id="10" name="object 1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19379" y="1803400"/>
              <a:ext cx="5090414" cy="3147314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01600" y="2146300"/>
              <a:ext cx="5108194" cy="2552954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181610" y="1845309"/>
              <a:ext cx="4968240" cy="3025140"/>
            </a:xfrm>
            <a:custGeom>
              <a:avLst/>
              <a:gdLst/>
              <a:ahLst/>
              <a:cxnLst/>
              <a:rect l="l" t="t" r="r" b="b"/>
              <a:pathLst>
                <a:path w="4968240" h="3025140">
                  <a:moveTo>
                    <a:pt x="4775073" y="0"/>
                  </a:moveTo>
                  <a:lnTo>
                    <a:pt x="193217" y="0"/>
                  </a:lnTo>
                  <a:lnTo>
                    <a:pt x="148912" y="5101"/>
                  </a:lnTo>
                  <a:lnTo>
                    <a:pt x="108242" y="19634"/>
                  </a:lnTo>
                  <a:lnTo>
                    <a:pt x="72367" y="42437"/>
                  </a:lnTo>
                  <a:lnTo>
                    <a:pt x="42445" y="72352"/>
                  </a:lnTo>
                  <a:lnTo>
                    <a:pt x="19637" y="108218"/>
                  </a:lnTo>
                  <a:lnTo>
                    <a:pt x="5102" y="148876"/>
                  </a:lnTo>
                  <a:lnTo>
                    <a:pt x="0" y="193166"/>
                  </a:lnTo>
                  <a:lnTo>
                    <a:pt x="0" y="2831972"/>
                  </a:lnTo>
                  <a:lnTo>
                    <a:pt x="5102" y="2876263"/>
                  </a:lnTo>
                  <a:lnTo>
                    <a:pt x="19637" y="2916921"/>
                  </a:lnTo>
                  <a:lnTo>
                    <a:pt x="42445" y="2952787"/>
                  </a:lnTo>
                  <a:lnTo>
                    <a:pt x="72367" y="2982702"/>
                  </a:lnTo>
                  <a:lnTo>
                    <a:pt x="108242" y="3005505"/>
                  </a:lnTo>
                  <a:lnTo>
                    <a:pt x="148912" y="3020038"/>
                  </a:lnTo>
                  <a:lnTo>
                    <a:pt x="193217" y="3025140"/>
                  </a:lnTo>
                  <a:lnTo>
                    <a:pt x="4775073" y="3025140"/>
                  </a:lnTo>
                  <a:lnTo>
                    <a:pt x="4819363" y="3020038"/>
                  </a:lnTo>
                  <a:lnTo>
                    <a:pt x="4860021" y="3005505"/>
                  </a:lnTo>
                  <a:lnTo>
                    <a:pt x="4895887" y="2982702"/>
                  </a:lnTo>
                  <a:lnTo>
                    <a:pt x="4925802" y="2952787"/>
                  </a:lnTo>
                  <a:lnTo>
                    <a:pt x="4948605" y="2916921"/>
                  </a:lnTo>
                  <a:lnTo>
                    <a:pt x="4963138" y="2876263"/>
                  </a:lnTo>
                  <a:lnTo>
                    <a:pt x="4968240" y="2831972"/>
                  </a:lnTo>
                  <a:lnTo>
                    <a:pt x="4968240" y="193166"/>
                  </a:lnTo>
                  <a:lnTo>
                    <a:pt x="4963138" y="148876"/>
                  </a:lnTo>
                  <a:lnTo>
                    <a:pt x="4948605" y="108218"/>
                  </a:lnTo>
                  <a:lnTo>
                    <a:pt x="4925802" y="72352"/>
                  </a:lnTo>
                  <a:lnTo>
                    <a:pt x="4895887" y="42437"/>
                  </a:lnTo>
                  <a:lnTo>
                    <a:pt x="4860021" y="19634"/>
                  </a:lnTo>
                  <a:lnTo>
                    <a:pt x="4819363" y="5101"/>
                  </a:lnTo>
                  <a:lnTo>
                    <a:pt x="4775073" y="0"/>
                  </a:lnTo>
                  <a:close/>
                </a:path>
              </a:pathLst>
            </a:custGeom>
            <a:solidFill>
              <a:srgbClr val="DAECEE">
                <a:alpha val="23921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181610" y="1845309"/>
              <a:ext cx="4968240" cy="3025140"/>
            </a:xfrm>
            <a:custGeom>
              <a:avLst/>
              <a:gdLst/>
              <a:ahLst/>
              <a:cxnLst/>
              <a:rect l="l" t="t" r="r" b="b"/>
              <a:pathLst>
                <a:path w="4968240" h="3025140">
                  <a:moveTo>
                    <a:pt x="0" y="193166"/>
                  </a:moveTo>
                  <a:lnTo>
                    <a:pt x="5102" y="148876"/>
                  </a:lnTo>
                  <a:lnTo>
                    <a:pt x="19637" y="108218"/>
                  </a:lnTo>
                  <a:lnTo>
                    <a:pt x="42445" y="72352"/>
                  </a:lnTo>
                  <a:lnTo>
                    <a:pt x="72367" y="42437"/>
                  </a:lnTo>
                  <a:lnTo>
                    <a:pt x="108242" y="19634"/>
                  </a:lnTo>
                  <a:lnTo>
                    <a:pt x="148912" y="5101"/>
                  </a:lnTo>
                  <a:lnTo>
                    <a:pt x="193217" y="0"/>
                  </a:lnTo>
                  <a:lnTo>
                    <a:pt x="4775073" y="0"/>
                  </a:lnTo>
                  <a:lnTo>
                    <a:pt x="4819363" y="5101"/>
                  </a:lnTo>
                  <a:lnTo>
                    <a:pt x="4860021" y="19634"/>
                  </a:lnTo>
                  <a:lnTo>
                    <a:pt x="4895887" y="42437"/>
                  </a:lnTo>
                  <a:lnTo>
                    <a:pt x="4925802" y="72352"/>
                  </a:lnTo>
                  <a:lnTo>
                    <a:pt x="4948605" y="108218"/>
                  </a:lnTo>
                  <a:lnTo>
                    <a:pt x="4963138" y="148876"/>
                  </a:lnTo>
                  <a:lnTo>
                    <a:pt x="4968240" y="193166"/>
                  </a:lnTo>
                  <a:lnTo>
                    <a:pt x="4968240" y="2831972"/>
                  </a:lnTo>
                  <a:lnTo>
                    <a:pt x="4963138" y="2876263"/>
                  </a:lnTo>
                  <a:lnTo>
                    <a:pt x="4948605" y="2916921"/>
                  </a:lnTo>
                  <a:lnTo>
                    <a:pt x="4925802" y="2952787"/>
                  </a:lnTo>
                  <a:lnTo>
                    <a:pt x="4895887" y="2982702"/>
                  </a:lnTo>
                  <a:lnTo>
                    <a:pt x="4860021" y="3005505"/>
                  </a:lnTo>
                  <a:lnTo>
                    <a:pt x="4819363" y="3020038"/>
                  </a:lnTo>
                  <a:lnTo>
                    <a:pt x="4775073" y="3025140"/>
                  </a:lnTo>
                  <a:lnTo>
                    <a:pt x="193217" y="3025140"/>
                  </a:lnTo>
                  <a:lnTo>
                    <a:pt x="148912" y="3020038"/>
                  </a:lnTo>
                  <a:lnTo>
                    <a:pt x="108242" y="3005505"/>
                  </a:lnTo>
                  <a:lnTo>
                    <a:pt x="72367" y="2982702"/>
                  </a:lnTo>
                  <a:lnTo>
                    <a:pt x="42445" y="2952787"/>
                  </a:lnTo>
                  <a:lnTo>
                    <a:pt x="19637" y="2916921"/>
                  </a:lnTo>
                  <a:lnTo>
                    <a:pt x="5102" y="2876263"/>
                  </a:lnTo>
                  <a:lnTo>
                    <a:pt x="0" y="2831972"/>
                  </a:lnTo>
                  <a:lnTo>
                    <a:pt x="0" y="193166"/>
                  </a:lnTo>
                  <a:close/>
                </a:path>
              </a:pathLst>
            </a:custGeom>
            <a:ln w="381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" name="object 14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У</a:t>
            </a:r>
            <a:r>
              <a:rPr spc="-35" dirty="0"/>
              <a:t> </a:t>
            </a:r>
            <a:r>
              <a:rPr dirty="0"/>
              <a:t>России</a:t>
            </a:r>
            <a:r>
              <a:rPr spc="-20" dirty="0"/>
              <a:t> </a:t>
            </a:r>
            <a:r>
              <a:rPr spc="-10" dirty="0"/>
              <a:t>величавой</a:t>
            </a:r>
          </a:p>
          <a:p>
            <a:pPr marL="12700" marR="836930">
              <a:lnSpc>
                <a:spcPct val="100000"/>
              </a:lnSpc>
              <a:spcBef>
                <a:spcPts val="5"/>
              </a:spcBef>
            </a:pPr>
            <a:r>
              <a:rPr dirty="0"/>
              <a:t>На</a:t>
            </a:r>
            <a:r>
              <a:rPr spc="-40" dirty="0"/>
              <a:t> </a:t>
            </a:r>
            <a:r>
              <a:rPr dirty="0"/>
              <a:t>гербе</a:t>
            </a:r>
            <a:r>
              <a:rPr spc="-35" dirty="0"/>
              <a:t> </a:t>
            </a:r>
            <a:r>
              <a:rPr dirty="0"/>
              <a:t>орёл</a:t>
            </a:r>
            <a:r>
              <a:rPr spc="-20" dirty="0"/>
              <a:t> </a:t>
            </a:r>
            <a:r>
              <a:rPr spc="-10" dirty="0"/>
              <a:t>двуглавый, </a:t>
            </a:r>
            <a:r>
              <a:rPr dirty="0"/>
              <a:t>Чтоб</a:t>
            </a:r>
            <a:r>
              <a:rPr spc="-20" dirty="0"/>
              <a:t> </a:t>
            </a:r>
            <a:r>
              <a:rPr dirty="0"/>
              <a:t>на</a:t>
            </a:r>
            <a:r>
              <a:rPr spc="-45" dirty="0"/>
              <a:t> </a:t>
            </a:r>
            <a:r>
              <a:rPr dirty="0"/>
              <a:t>запад</a:t>
            </a:r>
            <a:r>
              <a:rPr spc="-15" dirty="0"/>
              <a:t> </a:t>
            </a:r>
            <a:r>
              <a:rPr dirty="0"/>
              <a:t>на</a:t>
            </a:r>
            <a:r>
              <a:rPr spc="-25" dirty="0"/>
              <a:t> </a:t>
            </a:r>
            <a:r>
              <a:rPr spc="-10" dirty="0"/>
              <a:t>восток</a:t>
            </a:r>
          </a:p>
          <a:p>
            <a:pPr marL="12700">
              <a:lnSpc>
                <a:spcPct val="100000"/>
              </a:lnSpc>
            </a:pPr>
            <a:r>
              <a:rPr dirty="0"/>
              <a:t>Он</a:t>
            </a:r>
            <a:r>
              <a:rPr spc="-60" dirty="0"/>
              <a:t> </a:t>
            </a:r>
            <a:r>
              <a:rPr dirty="0"/>
              <a:t>смотреть</a:t>
            </a:r>
            <a:r>
              <a:rPr spc="-75" dirty="0"/>
              <a:t> </a:t>
            </a:r>
            <a:r>
              <a:rPr dirty="0"/>
              <a:t>бы</a:t>
            </a:r>
            <a:r>
              <a:rPr spc="-35" dirty="0"/>
              <a:t> </a:t>
            </a:r>
            <a:r>
              <a:rPr dirty="0"/>
              <a:t>сразу</a:t>
            </a:r>
            <a:r>
              <a:rPr spc="-35" dirty="0"/>
              <a:t> </a:t>
            </a:r>
            <a:r>
              <a:rPr spc="-20" dirty="0"/>
              <a:t>мог.</a:t>
            </a:r>
          </a:p>
          <a:p>
            <a:pPr marL="12700" marR="5080">
              <a:lnSpc>
                <a:spcPct val="100000"/>
              </a:lnSpc>
            </a:pPr>
            <a:r>
              <a:rPr dirty="0"/>
              <a:t>Сильный,</a:t>
            </a:r>
            <a:r>
              <a:rPr spc="-45" dirty="0"/>
              <a:t> </a:t>
            </a:r>
            <a:r>
              <a:rPr dirty="0"/>
              <a:t>мудрый</a:t>
            </a:r>
            <a:r>
              <a:rPr spc="-35" dirty="0"/>
              <a:t> </a:t>
            </a:r>
            <a:r>
              <a:rPr dirty="0"/>
              <a:t>он</a:t>
            </a:r>
            <a:r>
              <a:rPr spc="-45" dirty="0"/>
              <a:t> </a:t>
            </a:r>
            <a:r>
              <a:rPr dirty="0"/>
              <a:t>и</a:t>
            </a:r>
            <a:r>
              <a:rPr spc="-50" dirty="0"/>
              <a:t> </a:t>
            </a:r>
            <a:r>
              <a:rPr spc="-10" dirty="0"/>
              <a:t>гордый. </a:t>
            </a:r>
            <a:r>
              <a:rPr dirty="0"/>
              <a:t>Он</a:t>
            </a:r>
            <a:r>
              <a:rPr spc="-45" dirty="0"/>
              <a:t> </a:t>
            </a:r>
            <a:r>
              <a:rPr dirty="0"/>
              <a:t>–</a:t>
            </a:r>
            <a:r>
              <a:rPr spc="-20" dirty="0"/>
              <a:t> </a:t>
            </a:r>
            <a:r>
              <a:rPr dirty="0"/>
              <a:t>России</a:t>
            </a:r>
            <a:r>
              <a:rPr spc="-20" dirty="0"/>
              <a:t> </a:t>
            </a:r>
            <a:r>
              <a:rPr dirty="0"/>
              <a:t>дух</a:t>
            </a:r>
            <a:r>
              <a:rPr spc="-30" dirty="0"/>
              <a:t> </a:t>
            </a:r>
            <a:r>
              <a:rPr spc="-10" dirty="0"/>
              <a:t>свободный.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406400" y="220979"/>
            <a:ext cx="8115934" cy="1417955"/>
            <a:chOff x="406400" y="220979"/>
            <a:chExt cx="8115934" cy="141795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06400" y="220979"/>
              <a:ext cx="8115554" cy="1417574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564639" y="612139"/>
              <a:ext cx="5796534" cy="724153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468630" y="262889"/>
              <a:ext cx="7993380" cy="1295400"/>
            </a:xfrm>
            <a:custGeom>
              <a:avLst/>
              <a:gdLst/>
              <a:ahLst/>
              <a:cxnLst/>
              <a:rect l="l" t="t" r="r" b="b"/>
              <a:pathLst>
                <a:path w="7993380" h="1295400">
                  <a:moveTo>
                    <a:pt x="7910576" y="0"/>
                  </a:moveTo>
                  <a:lnTo>
                    <a:pt x="82740" y="0"/>
                  </a:lnTo>
                  <a:lnTo>
                    <a:pt x="50534" y="6506"/>
                  </a:lnTo>
                  <a:lnTo>
                    <a:pt x="24234" y="24241"/>
                  </a:lnTo>
                  <a:lnTo>
                    <a:pt x="6502" y="50524"/>
                  </a:lnTo>
                  <a:lnTo>
                    <a:pt x="0" y="82676"/>
                  </a:lnTo>
                  <a:lnTo>
                    <a:pt x="0" y="1212595"/>
                  </a:lnTo>
                  <a:lnTo>
                    <a:pt x="6502" y="1244822"/>
                  </a:lnTo>
                  <a:lnTo>
                    <a:pt x="24234" y="1271142"/>
                  </a:lnTo>
                  <a:lnTo>
                    <a:pt x="50534" y="1288891"/>
                  </a:lnTo>
                  <a:lnTo>
                    <a:pt x="82740" y="1295399"/>
                  </a:lnTo>
                  <a:lnTo>
                    <a:pt x="7910576" y="1295399"/>
                  </a:lnTo>
                  <a:lnTo>
                    <a:pt x="7942802" y="1288891"/>
                  </a:lnTo>
                  <a:lnTo>
                    <a:pt x="7969122" y="1271142"/>
                  </a:lnTo>
                  <a:lnTo>
                    <a:pt x="7986871" y="1244822"/>
                  </a:lnTo>
                  <a:lnTo>
                    <a:pt x="7993380" y="1212595"/>
                  </a:lnTo>
                  <a:lnTo>
                    <a:pt x="7993380" y="82676"/>
                  </a:lnTo>
                  <a:lnTo>
                    <a:pt x="7986871" y="50524"/>
                  </a:lnTo>
                  <a:lnTo>
                    <a:pt x="7969123" y="24241"/>
                  </a:lnTo>
                  <a:lnTo>
                    <a:pt x="7942802" y="6506"/>
                  </a:lnTo>
                  <a:lnTo>
                    <a:pt x="7910576" y="0"/>
                  </a:lnTo>
                  <a:close/>
                </a:path>
              </a:pathLst>
            </a:custGeom>
            <a:solidFill>
              <a:srgbClr val="DAECEE">
                <a:alpha val="23921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468630" y="262889"/>
              <a:ext cx="7993380" cy="1295400"/>
            </a:xfrm>
            <a:custGeom>
              <a:avLst/>
              <a:gdLst/>
              <a:ahLst/>
              <a:cxnLst/>
              <a:rect l="l" t="t" r="r" b="b"/>
              <a:pathLst>
                <a:path w="7993380" h="1295400">
                  <a:moveTo>
                    <a:pt x="0" y="82676"/>
                  </a:moveTo>
                  <a:lnTo>
                    <a:pt x="6502" y="50524"/>
                  </a:lnTo>
                  <a:lnTo>
                    <a:pt x="24234" y="24241"/>
                  </a:lnTo>
                  <a:lnTo>
                    <a:pt x="50534" y="6506"/>
                  </a:lnTo>
                  <a:lnTo>
                    <a:pt x="82740" y="0"/>
                  </a:lnTo>
                  <a:lnTo>
                    <a:pt x="7910576" y="0"/>
                  </a:lnTo>
                  <a:lnTo>
                    <a:pt x="7942802" y="6506"/>
                  </a:lnTo>
                  <a:lnTo>
                    <a:pt x="7969123" y="24241"/>
                  </a:lnTo>
                  <a:lnTo>
                    <a:pt x="7986871" y="50524"/>
                  </a:lnTo>
                  <a:lnTo>
                    <a:pt x="7993380" y="82676"/>
                  </a:lnTo>
                  <a:lnTo>
                    <a:pt x="7993380" y="1212595"/>
                  </a:lnTo>
                  <a:lnTo>
                    <a:pt x="7986871" y="1244822"/>
                  </a:lnTo>
                  <a:lnTo>
                    <a:pt x="7969122" y="1271142"/>
                  </a:lnTo>
                  <a:lnTo>
                    <a:pt x="7942802" y="1288891"/>
                  </a:lnTo>
                  <a:lnTo>
                    <a:pt x="7910576" y="1295399"/>
                  </a:lnTo>
                  <a:lnTo>
                    <a:pt x="82740" y="1295399"/>
                  </a:lnTo>
                  <a:lnTo>
                    <a:pt x="50534" y="1288891"/>
                  </a:lnTo>
                  <a:lnTo>
                    <a:pt x="24234" y="1271142"/>
                  </a:lnTo>
                  <a:lnTo>
                    <a:pt x="6502" y="1244822"/>
                  </a:lnTo>
                  <a:lnTo>
                    <a:pt x="0" y="1212595"/>
                  </a:lnTo>
                  <a:lnTo>
                    <a:pt x="0" y="82676"/>
                  </a:lnTo>
                  <a:close/>
                </a:path>
              </a:pathLst>
            </a:custGeom>
            <a:ln w="381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306133" rIns="0" bIns="0" rtlCol="0">
            <a:spAutoFit/>
          </a:bodyPr>
          <a:lstStyle/>
          <a:p>
            <a:pPr marL="1191895">
              <a:lnSpc>
                <a:spcPct val="100000"/>
              </a:lnSpc>
              <a:spcBef>
                <a:spcPts val="100"/>
              </a:spcBef>
            </a:pPr>
            <a:r>
              <a:rPr dirty="0"/>
              <a:t>Главная</a:t>
            </a:r>
            <a:r>
              <a:rPr spc="-10" dirty="0"/>
              <a:t> </a:t>
            </a:r>
            <a:r>
              <a:rPr dirty="0"/>
              <a:t>песня</a:t>
            </a:r>
            <a:r>
              <a:rPr spc="-50" dirty="0"/>
              <a:t> </a:t>
            </a:r>
            <a:r>
              <a:rPr dirty="0"/>
              <a:t>страны</a:t>
            </a:r>
            <a:r>
              <a:rPr spc="-20" dirty="0"/>
              <a:t> </a:t>
            </a:r>
            <a:r>
              <a:rPr dirty="0"/>
              <a:t>–</a:t>
            </a:r>
            <a:r>
              <a:rPr spc="-15" dirty="0"/>
              <a:t> </a:t>
            </a:r>
            <a:r>
              <a:rPr dirty="0"/>
              <a:t>это</a:t>
            </a:r>
            <a:r>
              <a:rPr spc="-30" dirty="0"/>
              <a:t> </a:t>
            </a:r>
            <a:r>
              <a:rPr dirty="0"/>
              <a:t>ее</a:t>
            </a:r>
            <a:r>
              <a:rPr spc="-30" dirty="0"/>
              <a:t> </a:t>
            </a:r>
            <a:r>
              <a:rPr spc="-10" dirty="0"/>
              <a:t>гимн.</a:t>
            </a:r>
          </a:p>
        </p:txBody>
      </p:sp>
      <p:grpSp>
        <p:nvGrpSpPr>
          <p:cNvPr id="8" name="object 8"/>
          <p:cNvGrpSpPr/>
          <p:nvPr/>
        </p:nvGrpSpPr>
        <p:grpSpPr>
          <a:xfrm>
            <a:off x="551180" y="1661160"/>
            <a:ext cx="8214995" cy="5194935"/>
            <a:chOff x="551180" y="1661160"/>
            <a:chExt cx="8214995" cy="5194935"/>
          </a:xfrm>
        </p:grpSpPr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51180" y="1661160"/>
              <a:ext cx="1488694" cy="2210054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613410" y="1703070"/>
              <a:ext cx="1366520" cy="2087880"/>
            </a:xfrm>
            <a:custGeom>
              <a:avLst/>
              <a:gdLst/>
              <a:ahLst/>
              <a:cxnLst/>
              <a:rect l="l" t="t" r="r" b="b"/>
              <a:pathLst>
                <a:path w="1366520" h="2087879">
                  <a:moveTo>
                    <a:pt x="1279271" y="0"/>
                  </a:moveTo>
                  <a:lnTo>
                    <a:pt x="87274" y="0"/>
                  </a:lnTo>
                  <a:lnTo>
                    <a:pt x="53304" y="6863"/>
                  </a:lnTo>
                  <a:lnTo>
                    <a:pt x="25563" y="25574"/>
                  </a:lnTo>
                  <a:lnTo>
                    <a:pt x="6858" y="53310"/>
                  </a:lnTo>
                  <a:lnTo>
                    <a:pt x="0" y="87249"/>
                  </a:lnTo>
                  <a:lnTo>
                    <a:pt x="0" y="2000630"/>
                  </a:lnTo>
                  <a:lnTo>
                    <a:pt x="6858" y="2034569"/>
                  </a:lnTo>
                  <a:lnTo>
                    <a:pt x="25563" y="2062305"/>
                  </a:lnTo>
                  <a:lnTo>
                    <a:pt x="53304" y="2081016"/>
                  </a:lnTo>
                  <a:lnTo>
                    <a:pt x="87274" y="2087879"/>
                  </a:lnTo>
                  <a:lnTo>
                    <a:pt x="1279271" y="2087879"/>
                  </a:lnTo>
                  <a:lnTo>
                    <a:pt x="1313209" y="2081016"/>
                  </a:lnTo>
                  <a:lnTo>
                    <a:pt x="1340945" y="2062305"/>
                  </a:lnTo>
                  <a:lnTo>
                    <a:pt x="1359656" y="2034569"/>
                  </a:lnTo>
                  <a:lnTo>
                    <a:pt x="1366520" y="2000630"/>
                  </a:lnTo>
                  <a:lnTo>
                    <a:pt x="1366520" y="87249"/>
                  </a:lnTo>
                  <a:lnTo>
                    <a:pt x="1359656" y="53310"/>
                  </a:lnTo>
                  <a:lnTo>
                    <a:pt x="1340945" y="25574"/>
                  </a:lnTo>
                  <a:lnTo>
                    <a:pt x="1313209" y="6863"/>
                  </a:lnTo>
                  <a:lnTo>
                    <a:pt x="1279271" y="0"/>
                  </a:lnTo>
                  <a:close/>
                </a:path>
              </a:pathLst>
            </a:custGeom>
            <a:solidFill>
              <a:srgbClr val="DAECEE">
                <a:alpha val="23921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613410" y="1703070"/>
              <a:ext cx="1366520" cy="2087880"/>
            </a:xfrm>
            <a:custGeom>
              <a:avLst/>
              <a:gdLst/>
              <a:ahLst/>
              <a:cxnLst/>
              <a:rect l="l" t="t" r="r" b="b"/>
              <a:pathLst>
                <a:path w="1366520" h="2087879">
                  <a:moveTo>
                    <a:pt x="0" y="87249"/>
                  </a:moveTo>
                  <a:lnTo>
                    <a:pt x="6858" y="53310"/>
                  </a:lnTo>
                  <a:lnTo>
                    <a:pt x="25563" y="25574"/>
                  </a:lnTo>
                  <a:lnTo>
                    <a:pt x="53304" y="6863"/>
                  </a:lnTo>
                  <a:lnTo>
                    <a:pt x="87274" y="0"/>
                  </a:lnTo>
                  <a:lnTo>
                    <a:pt x="1279271" y="0"/>
                  </a:lnTo>
                  <a:lnTo>
                    <a:pt x="1313209" y="6863"/>
                  </a:lnTo>
                  <a:lnTo>
                    <a:pt x="1340945" y="25574"/>
                  </a:lnTo>
                  <a:lnTo>
                    <a:pt x="1359656" y="53310"/>
                  </a:lnTo>
                  <a:lnTo>
                    <a:pt x="1366520" y="87249"/>
                  </a:lnTo>
                  <a:lnTo>
                    <a:pt x="1366520" y="2000630"/>
                  </a:lnTo>
                  <a:lnTo>
                    <a:pt x="1359656" y="2034569"/>
                  </a:lnTo>
                  <a:lnTo>
                    <a:pt x="1340945" y="2062305"/>
                  </a:lnTo>
                  <a:lnTo>
                    <a:pt x="1313209" y="2081016"/>
                  </a:lnTo>
                  <a:lnTo>
                    <a:pt x="1279271" y="2087879"/>
                  </a:lnTo>
                  <a:lnTo>
                    <a:pt x="87274" y="2087879"/>
                  </a:lnTo>
                  <a:lnTo>
                    <a:pt x="53304" y="2081016"/>
                  </a:lnTo>
                  <a:lnTo>
                    <a:pt x="25563" y="2062305"/>
                  </a:lnTo>
                  <a:lnTo>
                    <a:pt x="6858" y="2034569"/>
                  </a:lnTo>
                  <a:lnTo>
                    <a:pt x="0" y="2000630"/>
                  </a:lnTo>
                  <a:lnTo>
                    <a:pt x="0" y="87249"/>
                  </a:lnTo>
                  <a:close/>
                </a:path>
              </a:pathLst>
            </a:custGeom>
            <a:ln w="381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" name="object 12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905000" y="1711960"/>
              <a:ext cx="6860794" cy="5143754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828040" y="2275840"/>
              <a:ext cx="718820" cy="721360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406400" y="220979"/>
            <a:ext cx="8115934" cy="5738495"/>
            <a:chOff x="406400" y="220979"/>
            <a:chExt cx="8115934" cy="573849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06400" y="220979"/>
              <a:ext cx="8115554" cy="1417574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02919" y="246379"/>
              <a:ext cx="8011414" cy="1455674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468630" y="262889"/>
              <a:ext cx="7993380" cy="1295400"/>
            </a:xfrm>
            <a:custGeom>
              <a:avLst/>
              <a:gdLst/>
              <a:ahLst/>
              <a:cxnLst/>
              <a:rect l="l" t="t" r="r" b="b"/>
              <a:pathLst>
                <a:path w="7993380" h="1295400">
                  <a:moveTo>
                    <a:pt x="7910576" y="0"/>
                  </a:moveTo>
                  <a:lnTo>
                    <a:pt x="82740" y="0"/>
                  </a:lnTo>
                  <a:lnTo>
                    <a:pt x="50534" y="6506"/>
                  </a:lnTo>
                  <a:lnTo>
                    <a:pt x="24234" y="24241"/>
                  </a:lnTo>
                  <a:lnTo>
                    <a:pt x="6502" y="50524"/>
                  </a:lnTo>
                  <a:lnTo>
                    <a:pt x="0" y="82676"/>
                  </a:lnTo>
                  <a:lnTo>
                    <a:pt x="0" y="1212595"/>
                  </a:lnTo>
                  <a:lnTo>
                    <a:pt x="6502" y="1244822"/>
                  </a:lnTo>
                  <a:lnTo>
                    <a:pt x="24234" y="1271142"/>
                  </a:lnTo>
                  <a:lnTo>
                    <a:pt x="50534" y="1288891"/>
                  </a:lnTo>
                  <a:lnTo>
                    <a:pt x="82740" y="1295399"/>
                  </a:lnTo>
                  <a:lnTo>
                    <a:pt x="7910576" y="1295399"/>
                  </a:lnTo>
                  <a:lnTo>
                    <a:pt x="7942802" y="1288891"/>
                  </a:lnTo>
                  <a:lnTo>
                    <a:pt x="7969122" y="1271142"/>
                  </a:lnTo>
                  <a:lnTo>
                    <a:pt x="7986871" y="1244822"/>
                  </a:lnTo>
                  <a:lnTo>
                    <a:pt x="7993380" y="1212595"/>
                  </a:lnTo>
                  <a:lnTo>
                    <a:pt x="7993380" y="82676"/>
                  </a:lnTo>
                  <a:lnTo>
                    <a:pt x="7986871" y="50524"/>
                  </a:lnTo>
                  <a:lnTo>
                    <a:pt x="7969123" y="24241"/>
                  </a:lnTo>
                  <a:lnTo>
                    <a:pt x="7942802" y="6506"/>
                  </a:lnTo>
                  <a:lnTo>
                    <a:pt x="7910576" y="0"/>
                  </a:lnTo>
                  <a:close/>
                </a:path>
              </a:pathLst>
            </a:custGeom>
            <a:solidFill>
              <a:srgbClr val="DAECEE">
                <a:alpha val="23921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468630" y="262889"/>
              <a:ext cx="7993380" cy="1295400"/>
            </a:xfrm>
            <a:custGeom>
              <a:avLst/>
              <a:gdLst/>
              <a:ahLst/>
              <a:cxnLst/>
              <a:rect l="l" t="t" r="r" b="b"/>
              <a:pathLst>
                <a:path w="7993380" h="1295400">
                  <a:moveTo>
                    <a:pt x="0" y="82676"/>
                  </a:moveTo>
                  <a:lnTo>
                    <a:pt x="6502" y="50524"/>
                  </a:lnTo>
                  <a:lnTo>
                    <a:pt x="24234" y="24241"/>
                  </a:lnTo>
                  <a:lnTo>
                    <a:pt x="50534" y="6506"/>
                  </a:lnTo>
                  <a:lnTo>
                    <a:pt x="82740" y="0"/>
                  </a:lnTo>
                  <a:lnTo>
                    <a:pt x="7910576" y="0"/>
                  </a:lnTo>
                  <a:lnTo>
                    <a:pt x="7942802" y="6506"/>
                  </a:lnTo>
                  <a:lnTo>
                    <a:pt x="7969123" y="24241"/>
                  </a:lnTo>
                  <a:lnTo>
                    <a:pt x="7986871" y="50524"/>
                  </a:lnTo>
                  <a:lnTo>
                    <a:pt x="7993380" y="82676"/>
                  </a:lnTo>
                  <a:lnTo>
                    <a:pt x="7993380" y="1212595"/>
                  </a:lnTo>
                  <a:lnTo>
                    <a:pt x="7986871" y="1244822"/>
                  </a:lnTo>
                  <a:lnTo>
                    <a:pt x="7969122" y="1271142"/>
                  </a:lnTo>
                  <a:lnTo>
                    <a:pt x="7942802" y="1288891"/>
                  </a:lnTo>
                  <a:lnTo>
                    <a:pt x="7910576" y="1295399"/>
                  </a:lnTo>
                  <a:lnTo>
                    <a:pt x="82740" y="1295399"/>
                  </a:lnTo>
                  <a:lnTo>
                    <a:pt x="50534" y="1288891"/>
                  </a:lnTo>
                  <a:lnTo>
                    <a:pt x="24234" y="1271142"/>
                  </a:lnTo>
                  <a:lnTo>
                    <a:pt x="6502" y="1244822"/>
                  </a:lnTo>
                  <a:lnTo>
                    <a:pt x="0" y="1212595"/>
                  </a:lnTo>
                  <a:lnTo>
                    <a:pt x="0" y="82676"/>
                  </a:lnTo>
                  <a:close/>
                </a:path>
              </a:pathLst>
            </a:custGeom>
            <a:ln w="381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51179" y="1661160"/>
              <a:ext cx="4297934" cy="4297934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56260" y="1846579"/>
              <a:ext cx="4082034" cy="4015994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613409" y="1703069"/>
              <a:ext cx="4175760" cy="4175760"/>
            </a:xfrm>
            <a:custGeom>
              <a:avLst/>
              <a:gdLst/>
              <a:ahLst/>
              <a:cxnLst/>
              <a:rect l="l" t="t" r="r" b="b"/>
              <a:pathLst>
                <a:path w="4175760" h="4175760">
                  <a:moveTo>
                    <a:pt x="3909060" y="0"/>
                  </a:moveTo>
                  <a:lnTo>
                    <a:pt x="266712" y="0"/>
                  </a:lnTo>
                  <a:lnTo>
                    <a:pt x="218769" y="4296"/>
                  </a:lnTo>
                  <a:lnTo>
                    <a:pt x="173645" y="16682"/>
                  </a:lnTo>
                  <a:lnTo>
                    <a:pt x="132095" y="36406"/>
                  </a:lnTo>
                  <a:lnTo>
                    <a:pt x="94870" y="62716"/>
                  </a:lnTo>
                  <a:lnTo>
                    <a:pt x="62725" y="94858"/>
                  </a:lnTo>
                  <a:lnTo>
                    <a:pt x="36412" y="132080"/>
                  </a:lnTo>
                  <a:lnTo>
                    <a:pt x="16685" y="173629"/>
                  </a:lnTo>
                  <a:lnTo>
                    <a:pt x="4296" y="218753"/>
                  </a:lnTo>
                  <a:lnTo>
                    <a:pt x="0" y="266700"/>
                  </a:lnTo>
                  <a:lnTo>
                    <a:pt x="0" y="3909047"/>
                  </a:lnTo>
                  <a:lnTo>
                    <a:pt x="4296" y="3956990"/>
                  </a:lnTo>
                  <a:lnTo>
                    <a:pt x="16685" y="4002114"/>
                  </a:lnTo>
                  <a:lnTo>
                    <a:pt x="36412" y="4043664"/>
                  </a:lnTo>
                  <a:lnTo>
                    <a:pt x="62725" y="4080889"/>
                  </a:lnTo>
                  <a:lnTo>
                    <a:pt x="94870" y="4113034"/>
                  </a:lnTo>
                  <a:lnTo>
                    <a:pt x="132095" y="4139347"/>
                  </a:lnTo>
                  <a:lnTo>
                    <a:pt x="173645" y="4159074"/>
                  </a:lnTo>
                  <a:lnTo>
                    <a:pt x="218769" y="4171463"/>
                  </a:lnTo>
                  <a:lnTo>
                    <a:pt x="266712" y="4175759"/>
                  </a:lnTo>
                  <a:lnTo>
                    <a:pt x="3909060" y="4175759"/>
                  </a:lnTo>
                  <a:lnTo>
                    <a:pt x="3957006" y="4171463"/>
                  </a:lnTo>
                  <a:lnTo>
                    <a:pt x="4002130" y="4159074"/>
                  </a:lnTo>
                  <a:lnTo>
                    <a:pt x="4043680" y="4139347"/>
                  </a:lnTo>
                  <a:lnTo>
                    <a:pt x="4080901" y="4113034"/>
                  </a:lnTo>
                  <a:lnTo>
                    <a:pt x="4113043" y="4080889"/>
                  </a:lnTo>
                  <a:lnTo>
                    <a:pt x="4139353" y="4043664"/>
                  </a:lnTo>
                  <a:lnTo>
                    <a:pt x="4159077" y="4002114"/>
                  </a:lnTo>
                  <a:lnTo>
                    <a:pt x="4171463" y="3956990"/>
                  </a:lnTo>
                  <a:lnTo>
                    <a:pt x="4175760" y="3909047"/>
                  </a:lnTo>
                  <a:lnTo>
                    <a:pt x="4175760" y="266700"/>
                  </a:lnTo>
                  <a:lnTo>
                    <a:pt x="4171463" y="218753"/>
                  </a:lnTo>
                  <a:lnTo>
                    <a:pt x="4159077" y="173629"/>
                  </a:lnTo>
                  <a:lnTo>
                    <a:pt x="4139353" y="132079"/>
                  </a:lnTo>
                  <a:lnTo>
                    <a:pt x="4113043" y="94858"/>
                  </a:lnTo>
                  <a:lnTo>
                    <a:pt x="4080901" y="62716"/>
                  </a:lnTo>
                  <a:lnTo>
                    <a:pt x="4043679" y="36406"/>
                  </a:lnTo>
                  <a:lnTo>
                    <a:pt x="4002130" y="16682"/>
                  </a:lnTo>
                  <a:lnTo>
                    <a:pt x="3957006" y="4296"/>
                  </a:lnTo>
                  <a:lnTo>
                    <a:pt x="3909060" y="0"/>
                  </a:lnTo>
                  <a:close/>
                </a:path>
              </a:pathLst>
            </a:custGeom>
            <a:solidFill>
              <a:srgbClr val="DAECEE">
                <a:alpha val="23921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613409" y="1703069"/>
              <a:ext cx="4175760" cy="4175760"/>
            </a:xfrm>
            <a:custGeom>
              <a:avLst/>
              <a:gdLst/>
              <a:ahLst/>
              <a:cxnLst/>
              <a:rect l="l" t="t" r="r" b="b"/>
              <a:pathLst>
                <a:path w="4175760" h="4175760">
                  <a:moveTo>
                    <a:pt x="0" y="266700"/>
                  </a:moveTo>
                  <a:lnTo>
                    <a:pt x="4296" y="218753"/>
                  </a:lnTo>
                  <a:lnTo>
                    <a:pt x="16685" y="173629"/>
                  </a:lnTo>
                  <a:lnTo>
                    <a:pt x="36412" y="132080"/>
                  </a:lnTo>
                  <a:lnTo>
                    <a:pt x="62725" y="94858"/>
                  </a:lnTo>
                  <a:lnTo>
                    <a:pt x="94870" y="62716"/>
                  </a:lnTo>
                  <a:lnTo>
                    <a:pt x="132095" y="36406"/>
                  </a:lnTo>
                  <a:lnTo>
                    <a:pt x="173645" y="16682"/>
                  </a:lnTo>
                  <a:lnTo>
                    <a:pt x="218769" y="4296"/>
                  </a:lnTo>
                  <a:lnTo>
                    <a:pt x="266712" y="0"/>
                  </a:lnTo>
                  <a:lnTo>
                    <a:pt x="3909060" y="0"/>
                  </a:lnTo>
                  <a:lnTo>
                    <a:pt x="3957006" y="4296"/>
                  </a:lnTo>
                  <a:lnTo>
                    <a:pt x="4002130" y="16682"/>
                  </a:lnTo>
                  <a:lnTo>
                    <a:pt x="4043679" y="36406"/>
                  </a:lnTo>
                  <a:lnTo>
                    <a:pt x="4080901" y="62716"/>
                  </a:lnTo>
                  <a:lnTo>
                    <a:pt x="4113043" y="94858"/>
                  </a:lnTo>
                  <a:lnTo>
                    <a:pt x="4139353" y="132079"/>
                  </a:lnTo>
                  <a:lnTo>
                    <a:pt x="4159077" y="173629"/>
                  </a:lnTo>
                  <a:lnTo>
                    <a:pt x="4171463" y="218753"/>
                  </a:lnTo>
                  <a:lnTo>
                    <a:pt x="4175760" y="266700"/>
                  </a:lnTo>
                  <a:lnTo>
                    <a:pt x="4175760" y="3909047"/>
                  </a:lnTo>
                  <a:lnTo>
                    <a:pt x="4171463" y="3956990"/>
                  </a:lnTo>
                  <a:lnTo>
                    <a:pt x="4159077" y="4002114"/>
                  </a:lnTo>
                  <a:lnTo>
                    <a:pt x="4139353" y="4043664"/>
                  </a:lnTo>
                  <a:lnTo>
                    <a:pt x="4113043" y="4080889"/>
                  </a:lnTo>
                  <a:lnTo>
                    <a:pt x="4080901" y="4113034"/>
                  </a:lnTo>
                  <a:lnTo>
                    <a:pt x="4043680" y="4139347"/>
                  </a:lnTo>
                  <a:lnTo>
                    <a:pt x="4002130" y="4159074"/>
                  </a:lnTo>
                  <a:lnTo>
                    <a:pt x="3957006" y="4171463"/>
                  </a:lnTo>
                  <a:lnTo>
                    <a:pt x="3909060" y="4175759"/>
                  </a:lnTo>
                  <a:lnTo>
                    <a:pt x="266712" y="4175759"/>
                  </a:lnTo>
                  <a:lnTo>
                    <a:pt x="218769" y="4171463"/>
                  </a:lnTo>
                  <a:lnTo>
                    <a:pt x="173645" y="4159074"/>
                  </a:lnTo>
                  <a:lnTo>
                    <a:pt x="132095" y="4139347"/>
                  </a:lnTo>
                  <a:lnTo>
                    <a:pt x="94870" y="4113034"/>
                  </a:lnTo>
                  <a:lnTo>
                    <a:pt x="62725" y="4080889"/>
                  </a:lnTo>
                  <a:lnTo>
                    <a:pt x="36412" y="4043664"/>
                  </a:lnTo>
                  <a:lnTo>
                    <a:pt x="16685" y="4002114"/>
                  </a:lnTo>
                  <a:lnTo>
                    <a:pt x="4296" y="3956990"/>
                  </a:lnTo>
                  <a:lnTo>
                    <a:pt x="0" y="3909047"/>
                  </a:lnTo>
                  <a:lnTo>
                    <a:pt x="0" y="266700"/>
                  </a:lnTo>
                  <a:close/>
                </a:path>
              </a:pathLst>
            </a:custGeom>
            <a:ln w="381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 txBox="1"/>
          <p:nvPr/>
        </p:nvSpPr>
        <p:spPr>
          <a:xfrm>
            <a:off x="715644" y="332359"/>
            <a:ext cx="7496175" cy="52851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100"/>
              </a:spcBef>
            </a:pPr>
            <a:r>
              <a:rPr sz="2400" i="1" dirty="0">
                <a:solidFill>
                  <a:srgbClr val="001F5F"/>
                </a:solidFill>
                <a:latin typeface="Comic Sans MS"/>
                <a:cs typeface="Comic Sans MS"/>
              </a:rPr>
              <a:t>Есть</a:t>
            </a:r>
            <a:r>
              <a:rPr sz="2400" i="1" spc="-70" dirty="0">
                <a:solidFill>
                  <a:srgbClr val="001F5F"/>
                </a:solidFill>
                <a:latin typeface="Comic Sans MS"/>
                <a:cs typeface="Comic Sans MS"/>
              </a:rPr>
              <a:t> </a:t>
            </a:r>
            <a:r>
              <a:rPr sz="2400" i="1" dirty="0">
                <a:solidFill>
                  <a:srgbClr val="001F5F"/>
                </a:solidFill>
                <a:latin typeface="Comic Sans MS"/>
                <a:cs typeface="Comic Sans MS"/>
              </a:rPr>
              <a:t>у</a:t>
            </a:r>
            <a:r>
              <a:rPr sz="2400" i="1" spc="-55" dirty="0">
                <a:solidFill>
                  <a:srgbClr val="001F5F"/>
                </a:solidFill>
                <a:latin typeface="Comic Sans MS"/>
                <a:cs typeface="Comic Sans MS"/>
              </a:rPr>
              <a:t> </a:t>
            </a:r>
            <a:r>
              <a:rPr sz="2400" i="1" dirty="0">
                <a:solidFill>
                  <a:srgbClr val="001F5F"/>
                </a:solidFill>
                <a:latin typeface="Comic Sans MS"/>
                <a:cs typeface="Comic Sans MS"/>
              </a:rPr>
              <a:t>России</a:t>
            </a:r>
            <a:r>
              <a:rPr sz="2400" i="1" spc="-60" dirty="0">
                <a:solidFill>
                  <a:srgbClr val="001F5F"/>
                </a:solidFill>
                <a:latin typeface="Comic Sans MS"/>
                <a:cs typeface="Comic Sans MS"/>
              </a:rPr>
              <a:t> </a:t>
            </a:r>
            <a:r>
              <a:rPr sz="2400" i="1" dirty="0">
                <a:solidFill>
                  <a:srgbClr val="001F5F"/>
                </a:solidFill>
                <a:latin typeface="Comic Sans MS"/>
                <a:cs typeface="Comic Sans MS"/>
              </a:rPr>
              <a:t>и</a:t>
            </a:r>
            <a:r>
              <a:rPr sz="2400" i="1" spc="-45" dirty="0">
                <a:solidFill>
                  <a:srgbClr val="001F5F"/>
                </a:solidFill>
                <a:latin typeface="Comic Sans MS"/>
                <a:cs typeface="Comic Sans MS"/>
              </a:rPr>
              <a:t> </a:t>
            </a:r>
            <a:r>
              <a:rPr sz="2400" i="1" dirty="0">
                <a:solidFill>
                  <a:srgbClr val="001F5F"/>
                </a:solidFill>
                <a:latin typeface="Comic Sans MS"/>
                <a:cs typeface="Comic Sans MS"/>
              </a:rPr>
              <a:t>неофициальные</a:t>
            </a:r>
            <a:r>
              <a:rPr sz="2400" i="1" spc="-45" dirty="0">
                <a:solidFill>
                  <a:srgbClr val="001F5F"/>
                </a:solidFill>
                <a:latin typeface="Comic Sans MS"/>
                <a:cs typeface="Comic Sans MS"/>
              </a:rPr>
              <a:t> </a:t>
            </a:r>
            <a:r>
              <a:rPr sz="2400" i="1" dirty="0">
                <a:solidFill>
                  <a:srgbClr val="001F5F"/>
                </a:solidFill>
                <a:latin typeface="Comic Sans MS"/>
                <a:cs typeface="Comic Sans MS"/>
              </a:rPr>
              <a:t>символы.</a:t>
            </a:r>
            <a:r>
              <a:rPr sz="2400" i="1" spc="-50" dirty="0">
                <a:solidFill>
                  <a:srgbClr val="001F5F"/>
                </a:solidFill>
                <a:latin typeface="Comic Sans MS"/>
                <a:cs typeface="Comic Sans MS"/>
              </a:rPr>
              <a:t> </a:t>
            </a:r>
            <a:r>
              <a:rPr sz="2400" i="1" dirty="0">
                <a:solidFill>
                  <a:srgbClr val="001F5F"/>
                </a:solidFill>
                <a:latin typeface="Comic Sans MS"/>
                <a:cs typeface="Comic Sans MS"/>
              </a:rPr>
              <a:t>То,</a:t>
            </a:r>
            <a:r>
              <a:rPr sz="2400" i="1" spc="-45" dirty="0">
                <a:solidFill>
                  <a:srgbClr val="001F5F"/>
                </a:solidFill>
                <a:latin typeface="Comic Sans MS"/>
                <a:cs typeface="Comic Sans MS"/>
              </a:rPr>
              <a:t> </a:t>
            </a:r>
            <a:r>
              <a:rPr sz="2400" i="1" spc="-25" dirty="0">
                <a:solidFill>
                  <a:srgbClr val="001F5F"/>
                </a:solidFill>
                <a:latin typeface="Comic Sans MS"/>
                <a:cs typeface="Comic Sans MS"/>
              </a:rPr>
              <a:t>что </a:t>
            </a:r>
            <a:r>
              <a:rPr sz="2400" i="1" dirty="0">
                <a:solidFill>
                  <a:srgbClr val="001F5F"/>
                </a:solidFill>
                <a:latin typeface="Comic Sans MS"/>
                <a:cs typeface="Comic Sans MS"/>
              </a:rPr>
              <a:t>отличает</a:t>
            </a:r>
            <a:r>
              <a:rPr sz="2400" i="1" spc="-50" dirty="0">
                <a:solidFill>
                  <a:srgbClr val="001F5F"/>
                </a:solidFill>
                <a:latin typeface="Comic Sans MS"/>
                <a:cs typeface="Comic Sans MS"/>
              </a:rPr>
              <a:t> </a:t>
            </a:r>
            <a:r>
              <a:rPr sz="2400" i="1" dirty="0">
                <a:solidFill>
                  <a:srgbClr val="001F5F"/>
                </a:solidFill>
                <a:latin typeface="Comic Sans MS"/>
                <a:cs typeface="Comic Sans MS"/>
              </a:rPr>
              <a:t>ее</a:t>
            </a:r>
            <a:r>
              <a:rPr sz="2400" i="1" spc="-30" dirty="0">
                <a:solidFill>
                  <a:srgbClr val="001F5F"/>
                </a:solidFill>
                <a:latin typeface="Comic Sans MS"/>
                <a:cs typeface="Comic Sans MS"/>
              </a:rPr>
              <a:t> </a:t>
            </a:r>
            <a:r>
              <a:rPr sz="2400" i="1" dirty="0">
                <a:solidFill>
                  <a:srgbClr val="001F5F"/>
                </a:solidFill>
                <a:latin typeface="Comic Sans MS"/>
                <a:cs typeface="Comic Sans MS"/>
              </a:rPr>
              <a:t>от</a:t>
            </a:r>
            <a:r>
              <a:rPr sz="2400" i="1" spc="-30" dirty="0">
                <a:solidFill>
                  <a:srgbClr val="001F5F"/>
                </a:solidFill>
                <a:latin typeface="Comic Sans MS"/>
                <a:cs typeface="Comic Sans MS"/>
              </a:rPr>
              <a:t> </a:t>
            </a:r>
            <a:r>
              <a:rPr sz="2400" i="1" dirty="0">
                <a:solidFill>
                  <a:srgbClr val="001F5F"/>
                </a:solidFill>
                <a:latin typeface="Comic Sans MS"/>
                <a:cs typeface="Comic Sans MS"/>
              </a:rPr>
              <a:t>других стран,</a:t>
            </a:r>
            <a:r>
              <a:rPr sz="2400" i="1" spc="-45" dirty="0">
                <a:solidFill>
                  <a:srgbClr val="001F5F"/>
                </a:solidFill>
                <a:latin typeface="Comic Sans MS"/>
                <a:cs typeface="Comic Sans MS"/>
              </a:rPr>
              <a:t> </a:t>
            </a:r>
            <a:r>
              <a:rPr sz="2400" i="1" dirty="0">
                <a:solidFill>
                  <a:srgbClr val="001F5F"/>
                </a:solidFill>
                <a:latin typeface="Comic Sans MS"/>
                <a:cs typeface="Comic Sans MS"/>
              </a:rPr>
              <a:t>то,</a:t>
            </a:r>
            <a:r>
              <a:rPr sz="2400" i="1" spc="-40" dirty="0">
                <a:solidFill>
                  <a:srgbClr val="001F5F"/>
                </a:solidFill>
                <a:latin typeface="Comic Sans MS"/>
                <a:cs typeface="Comic Sans MS"/>
              </a:rPr>
              <a:t> </a:t>
            </a:r>
            <a:r>
              <a:rPr sz="2400" i="1" dirty="0">
                <a:solidFill>
                  <a:srgbClr val="001F5F"/>
                </a:solidFill>
                <a:latin typeface="Comic Sans MS"/>
                <a:cs typeface="Comic Sans MS"/>
              </a:rPr>
              <a:t>чем</a:t>
            </a:r>
            <a:r>
              <a:rPr sz="2400" i="1" spc="-40" dirty="0">
                <a:solidFill>
                  <a:srgbClr val="001F5F"/>
                </a:solidFill>
                <a:latin typeface="Comic Sans MS"/>
                <a:cs typeface="Comic Sans MS"/>
              </a:rPr>
              <a:t> </a:t>
            </a:r>
            <a:r>
              <a:rPr sz="2400" i="1" dirty="0">
                <a:solidFill>
                  <a:srgbClr val="001F5F"/>
                </a:solidFill>
                <a:latin typeface="Comic Sans MS"/>
                <a:cs typeface="Comic Sans MS"/>
              </a:rPr>
              <a:t>мы</a:t>
            </a:r>
            <a:r>
              <a:rPr sz="2400" i="1" spc="-20" dirty="0">
                <a:solidFill>
                  <a:srgbClr val="001F5F"/>
                </a:solidFill>
                <a:latin typeface="Comic Sans MS"/>
                <a:cs typeface="Comic Sans MS"/>
              </a:rPr>
              <a:t> </a:t>
            </a:r>
            <a:r>
              <a:rPr sz="2400" i="1" dirty="0">
                <a:solidFill>
                  <a:srgbClr val="001F5F"/>
                </a:solidFill>
                <a:latin typeface="Comic Sans MS"/>
                <a:cs typeface="Comic Sans MS"/>
              </a:rPr>
              <a:t>по</a:t>
            </a:r>
            <a:r>
              <a:rPr sz="2400" i="1" spc="-15" dirty="0">
                <a:solidFill>
                  <a:srgbClr val="001F5F"/>
                </a:solidFill>
                <a:latin typeface="Comic Sans MS"/>
                <a:cs typeface="Comic Sans MS"/>
              </a:rPr>
              <a:t> </a:t>
            </a:r>
            <a:r>
              <a:rPr sz="2400" i="1" spc="-10" dirty="0">
                <a:solidFill>
                  <a:srgbClr val="001F5F"/>
                </a:solidFill>
                <a:latin typeface="Comic Sans MS"/>
                <a:cs typeface="Comic Sans MS"/>
              </a:rPr>
              <a:t>праву </a:t>
            </a:r>
            <a:r>
              <a:rPr sz="2400" i="1" dirty="0">
                <a:solidFill>
                  <a:srgbClr val="001F5F"/>
                </a:solidFill>
                <a:latin typeface="Comic Sans MS"/>
                <a:cs typeface="Comic Sans MS"/>
              </a:rPr>
              <a:t>можем</a:t>
            </a:r>
            <a:r>
              <a:rPr sz="2400" i="1" spc="-105" dirty="0">
                <a:solidFill>
                  <a:srgbClr val="001F5F"/>
                </a:solidFill>
                <a:latin typeface="Comic Sans MS"/>
                <a:cs typeface="Comic Sans MS"/>
              </a:rPr>
              <a:t> </a:t>
            </a:r>
            <a:r>
              <a:rPr sz="2400" i="1" spc="-10" dirty="0">
                <a:solidFill>
                  <a:srgbClr val="001F5F"/>
                </a:solidFill>
                <a:latin typeface="Comic Sans MS"/>
                <a:cs typeface="Comic Sans MS"/>
              </a:rPr>
              <a:t>гордиться!</a:t>
            </a:r>
            <a:endParaRPr sz="2400">
              <a:latin typeface="Comic Sans MS"/>
              <a:cs typeface="Comic Sans MS"/>
            </a:endParaRPr>
          </a:p>
          <a:p>
            <a:pPr>
              <a:lnSpc>
                <a:spcPct val="100000"/>
              </a:lnSpc>
              <a:spcBef>
                <a:spcPts val="620"/>
              </a:spcBef>
            </a:pPr>
            <a:endParaRPr sz="2400">
              <a:latin typeface="Comic Sans MS"/>
              <a:cs typeface="Comic Sans MS"/>
            </a:endParaRPr>
          </a:p>
          <a:p>
            <a:pPr marL="65405" marR="4179570">
              <a:lnSpc>
                <a:spcPct val="100000"/>
              </a:lnSpc>
            </a:pPr>
            <a:r>
              <a:rPr sz="2400" i="1" dirty="0">
                <a:solidFill>
                  <a:srgbClr val="001F5F"/>
                </a:solidFill>
                <a:latin typeface="Comic Sans MS"/>
                <a:cs typeface="Comic Sans MS"/>
              </a:rPr>
              <a:t>Символом</a:t>
            </a:r>
            <a:r>
              <a:rPr sz="2400" i="1" spc="-145" dirty="0">
                <a:solidFill>
                  <a:srgbClr val="001F5F"/>
                </a:solidFill>
                <a:latin typeface="Comic Sans MS"/>
                <a:cs typeface="Comic Sans MS"/>
              </a:rPr>
              <a:t> </a:t>
            </a:r>
            <a:r>
              <a:rPr sz="2400" i="1" spc="-10" dirty="0">
                <a:solidFill>
                  <a:srgbClr val="001F5F"/>
                </a:solidFill>
                <a:latin typeface="Comic Sans MS"/>
                <a:cs typeface="Comic Sans MS"/>
              </a:rPr>
              <a:t>России </a:t>
            </a:r>
            <a:r>
              <a:rPr sz="2400" i="1" dirty="0">
                <a:solidFill>
                  <a:srgbClr val="001F5F"/>
                </a:solidFill>
                <a:latin typeface="Comic Sans MS"/>
                <a:cs typeface="Comic Sans MS"/>
              </a:rPr>
              <a:t>считается</a:t>
            </a:r>
            <a:r>
              <a:rPr sz="2400" i="1" spc="-105" dirty="0">
                <a:solidFill>
                  <a:srgbClr val="001F5F"/>
                </a:solidFill>
                <a:latin typeface="Comic Sans MS"/>
                <a:cs typeface="Comic Sans MS"/>
              </a:rPr>
              <a:t> </a:t>
            </a:r>
            <a:r>
              <a:rPr sz="2400" i="1" spc="-10" dirty="0">
                <a:solidFill>
                  <a:srgbClr val="001F5F"/>
                </a:solidFill>
                <a:latin typeface="Comic Sans MS"/>
                <a:cs typeface="Comic Sans MS"/>
              </a:rPr>
              <a:t>берёза.</a:t>
            </a:r>
            <a:endParaRPr sz="2400">
              <a:latin typeface="Comic Sans MS"/>
              <a:cs typeface="Comic Sans MS"/>
            </a:endParaRPr>
          </a:p>
          <a:p>
            <a:pPr marL="65405" marR="3883660">
              <a:lnSpc>
                <a:spcPct val="100000"/>
              </a:lnSpc>
            </a:pPr>
            <a:r>
              <a:rPr sz="2400" i="1" dirty="0">
                <a:solidFill>
                  <a:srgbClr val="001F5F"/>
                </a:solidFill>
                <a:latin typeface="Comic Sans MS"/>
                <a:cs typeface="Comic Sans MS"/>
              </a:rPr>
              <a:t>Интересно,</a:t>
            </a:r>
            <a:r>
              <a:rPr sz="2400" i="1" spc="-60" dirty="0">
                <a:solidFill>
                  <a:srgbClr val="001F5F"/>
                </a:solidFill>
                <a:latin typeface="Comic Sans MS"/>
                <a:cs typeface="Comic Sans MS"/>
              </a:rPr>
              <a:t> </a:t>
            </a:r>
            <a:r>
              <a:rPr sz="2400" i="1" dirty="0">
                <a:solidFill>
                  <a:srgbClr val="001F5F"/>
                </a:solidFill>
                <a:latin typeface="Comic Sans MS"/>
                <a:cs typeface="Comic Sans MS"/>
              </a:rPr>
              <a:t>что</a:t>
            </a:r>
            <a:r>
              <a:rPr sz="2400" i="1" spc="-75" dirty="0">
                <a:solidFill>
                  <a:srgbClr val="001F5F"/>
                </a:solidFill>
                <a:latin typeface="Comic Sans MS"/>
                <a:cs typeface="Comic Sans MS"/>
              </a:rPr>
              <a:t> </a:t>
            </a:r>
            <a:r>
              <a:rPr sz="2400" i="1" spc="-10" dirty="0">
                <a:solidFill>
                  <a:srgbClr val="001F5F"/>
                </a:solidFill>
                <a:latin typeface="Comic Sans MS"/>
                <a:cs typeface="Comic Sans MS"/>
              </a:rPr>
              <a:t>берёза </a:t>
            </a:r>
            <a:r>
              <a:rPr sz="2400" i="1" dirty="0">
                <a:solidFill>
                  <a:srgbClr val="001F5F"/>
                </a:solidFill>
                <a:latin typeface="Comic Sans MS"/>
                <a:cs typeface="Comic Sans MS"/>
              </a:rPr>
              <a:t>стала</a:t>
            </a:r>
            <a:r>
              <a:rPr sz="2400" i="1" spc="-100" dirty="0">
                <a:solidFill>
                  <a:srgbClr val="001F5F"/>
                </a:solidFill>
                <a:latin typeface="Comic Sans MS"/>
                <a:cs typeface="Comic Sans MS"/>
              </a:rPr>
              <a:t> </a:t>
            </a:r>
            <a:r>
              <a:rPr sz="2400" i="1" dirty="0">
                <a:solidFill>
                  <a:srgbClr val="001F5F"/>
                </a:solidFill>
                <a:latin typeface="Comic Sans MS"/>
                <a:cs typeface="Comic Sans MS"/>
              </a:rPr>
              <a:t>символом</a:t>
            </a:r>
            <a:r>
              <a:rPr sz="2400" i="1" spc="-75" dirty="0">
                <a:solidFill>
                  <a:srgbClr val="001F5F"/>
                </a:solidFill>
                <a:latin typeface="Comic Sans MS"/>
                <a:cs typeface="Comic Sans MS"/>
              </a:rPr>
              <a:t> </a:t>
            </a:r>
            <a:r>
              <a:rPr sz="2400" i="1" spc="-10" dirty="0">
                <a:solidFill>
                  <a:srgbClr val="001F5F"/>
                </a:solidFill>
                <a:latin typeface="Comic Sans MS"/>
                <a:cs typeface="Comic Sans MS"/>
              </a:rPr>
              <a:t>России </a:t>
            </a:r>
            <a:r>
              <a:rPr sz="2400" i="1" dirty="0">
                <a:solidFill>
                  <a:srgbClr val="001F5F"/>
                </a:solidFill>
                <a:latin typeface="Comic Sans MS"/>
                <a:cs typeface="Comic Sans MS"/>
              </a:rPr>
              <a:t>благодаря</a:t>
            </a:r>
            <a:r>
              <a:rPr sz="2400" i="1" spc="-95" dirty="0">
                <a:solidFill>
                  <a:srgbClr val="001F5F"/>
                </a:solidFill>
                <a:latin typeface="Comic Sans MS"/>
                <a:cs typeface="Comic Sans MS"/>
              </a:rPr>
              <a:t> </a:t>
            </a:r>
            <a:r>
              <a:rPr sz="2400" i="1" spc="-10" dirty="0">
                <a:solidFill>
                  <a:srgbClr val="001F5F"/>
                </a:solidFill>
                <a:latin typeface="Comic Sans MS"/>
                <a:cs typeface="Comic Sans MS"/>
              </a:rPr>
              <a:t>одному</a:t>
            </a:r>
            <a:endParaRPr sz="2400">
              <a:latin typeface="Comic Sans MS"/>
              <a:cs typeface="Comic Sans MS"/>
            </a:endParaRPr>
          </a:p>
          <a:p>
            <a:pPr marL="65405">
              <a:lnSpc>
                <a:spcPct val="100000"/>
              </a:lnSpc>
              <a:spcBef>
                <a:spcPts val="5"/>
              </a:spcBef>
            </a:pPr>
            <a:r>
              <a:rPr sz="2400" i="1" dirty="0">
                <a:solidFill>
                  <a:srgbClr val="001F5F"/>
                </a:solidFill>
                <a:latin typeface="Comic Sans MS"/>
                <a:cs typeface="Comic Sans MS"/>
              </a:rPr>
              <a:t>человеку.</a:t>
            </a:r>
            <a:r>
              <a:rPr sz="2400" i="1" spc="-55" dirty="0">
                <a:solidFill>
                  <a:srgbClr val="001F5F"/>
                </a:solidFill>
                <a:latin typeface="Comic Sans MS"/>
                <a:cs typeface="Comic Sans MS"/>
              </a:rPr>
              <a:t> </a:t>
            </a:r>
            <a:r>
              <a:rPr sz="2400" i="1" dirty="0">
                <a:solidFill>
                  <a:srgbClr val="001F5F"/>
                </a:solidFill>
                <a:latin typeface="Comic Sans MS"/>
                <a:cs typeface="Comic Sans MS"/>
              </a:rPr>
              <a:t>И</a:t>
            </a:r>
            <a:r>
              <a:rPr sz="2400" i="1" spc="-55" dirty="0">
                <a:solidFill>
                  <a:srgbClr val="001F5F"/>
                </a:solidFill>
                <a:latin typeface="Comic Sans MS"/>
                <a:cs typeface="Comic Sans MS"/>
              </a:rPr>
              <a:t> </a:t>
            </a:r>
            <a:r>
              <a:rPr sz="2400" i="1" spc="-20" dirty="0">
                <a:solidFill>
                  <a:srgbClr val="001F5F"/>
                </a:solidFill>
                <a:latin typeface="Comic Sans MS"/>
                <a:cs typeface="Comic Sans MS"/>
              </a:rPr>
              <a:t>этот</a:t>
            </a:r>
            <a:endParaRPr sz="2400">
              <a:latin typeface="Comic Sans MS"/>
              <a:cs typeface="Comic Sans MS"/>
            </a:endParaRPr>
          </a:p>
          <a:p>
            <a:pPr marL="65405">
              <a:lnSpc>
                <a:spcPct val="100000"/>
              </a:lnSpc>
              <a:tabLst>
                <a:tab pos="1424305" algn="l"/>
              </a:tabLst>
            </a:pPr>
            <a:r>
              <a:rPr sz="2400" i="1" spc="-10" dirty="0">
                <a:solidFill>
                  <a:srgbClr val="001F5F"/>
                </a:solidFill>
                <a:latin typeface="Comic Sans MS"/>
                <a:cs typeface="Comic Sans MS"/>
              </a:rPr>
              <a:t>человек</a:t>
            </a:r>
            <a:r>
              <a:rPr sz="2400" i="1" dirty="0">
                <a:solidFill>
                  <a:srgbClr val="001F5F"/>
                </a:solidFill>
                <a:latin typeface="Comic Sans MS"/>
                <a:cs typeface="Comic Sans MS"/>
              </a:rPr>
              <a:t>	</a:t>
            </a:r>
            <a:r>
              <a:rPr sz="2400" i="1" spc="-10" dirty="0">
                <a:solidFill>
                  <a:srgbClr val="001F5F"/>
                </a:solidFill>
                <a:latin typeface="Comic Sans MS"/>
                <a:cs typeface="Comic Sans MS"/>
              </a:rPr>
              <a:t>Сергей</a:t>
            </a:r>
            <a:endParaRPr sz="2400">
              <a:latin typeface="Comic Sans MS"/>
              <a:cs typeface="Comic Sans MS"/>
            </a:endParaRPr>
          </a:p>
          <a:p>
            <a:pPr marL="65405" marR="3944620">
              <a:lnSpc>
                <a:spcPct val="100000"/>
              </a:lnSpc>
            </a:pPr>
            <a:r>
              <a:rPr sz="2400" i="1" dirty="0">
                <a:solidFill>
                  <a:srgbClr val="001F5F"/>
                </a:solidFill>
                <a:latin typeface="Comic Sans MS"/>
                <a:cs typeface="Comic Sans MS"/>
              </a:rPr>
              <a:t>Александрович</a:t>
            </a:r>
            <a:r>
              <a:rPr sz="2400" i="1" spc="-114" dirty="0">
                <a:solidFill>
                  <a:srgbClr val="001F5F"/>
                </a:solidFill>
                <a:latin typeface="Comic Sans MS"/>
                <a:cs typeface="Comic Sans MS"/>
              </a:rPr>
              <a:t> </a:t>
            </a:r>
            <a:r>
              <a:rPr sz="2400" i="1" spc="-10" dirty="0">
                <a:solidFill>
                  <a:srgbClr val="001F5F"/>
                </a:solidFill>
                <a:latin typeface="Comic Sans MS"/>
                <a:cs typeface="Comic Sans MS"/>
              </a:rPr>
              <a:t>Есенин, </a:t>
            </a:r>
            <a:r>
              <a:rPr sz="2400" i="1" dirty="0">
                <a:solidFill>
                  <a:srgbClr val="001F5F"/>
                </a:solidFill>
                <a:latin typeface="Comic Sans MS"/>
                <a:cs typeface="Comic Sans MS"/>
              </a:rPr>
              <a:t>славивший</a:t>
            </a:r>
            <a:r>
              <a:rPr sz="2400" i="1" spc="-25" dirty="0">
                <a:solidFill>
                  <a:srgbClr val="001F5F"/>
                </a:solidFill>
                <a:latin typeface="Comic Sans MS"/>
                <a:cs typeface="Comic Sans MS"/>
              </a:rPr>
              <a:t> </a:t>
            </a:r>
            <a:r>
              <a:rPr sz="2400" i="1" dirty="0">
                <a:solidFill>
                  <a:srgbClr val="001F5F"/>
                </a:solidFill>
                <a:latin typeface="Comic Sans MS"/>
                <a:cs typeface="Comic Sans MS"/>
              </a:rPr>
              <a:t>ее</a:t>
            </a:r>
            <a:r>
              <a:rPr sz="2400" i="1" spc="-40" dirty="0">
                <a:solidFill>
                  <a:srgbClr val="001F5F"/>
                </a:solidFill>
                <a:latin typeface="Comic Sans MS"/>
                <a:cs typeface="Comic Sans MS"/>
              </a:rPr>
              <a:t> </a:t>
            </a:r>
            <a:r>
              <a:rPr sz="2400" i="1" dirty="0">
                <a:solidFill>
                  <a:srgbClr val="001F5F"/>
                </a:solidFill>
                <a:latin typeface="Comic Sans MS"/>
                <a:cs typeface="Comic Sans MS"/>
              </a:rPr>
              <a:t>в</a:t>
            </a:r>
            <a:r>
              <a:rPr sz="2400" i="1" spc="-45" dirty="0">
                <a:solidFill>
                  <a:srgbClr val="001F5F"/>
                </a:solidFill>
                <a:latin typeface="Comic Sans MS"/>
                <a:cs typeface="Comic Sans MS"/>
              </a:rPr>
              <a:t> </a:t>
            </a:r>
            <a:r>
              <a:rPr sz="2400" i="1" spc="-10" dirty="0">
                <a:solidFill>
                  <a:srgbClr val="001F5F"/>
                </a:solidFill>
                <a:latin typeface="Comic Sans MS"/>
                <a:cs typeface="Comic Sans MS"/>
              </a:rPr>
              <a:t>своих произведениях.</a:t>
            </a:r>
            <a:endParaRPr sz="2400">
              <a:latin typeface="Comic Sans MS"/>
              <a:cs typeface="Comic Sans MS"/>
            </a:endParaRPr>
          </a:p>
        </p:txBody>
      </p:sp>
      <p:pic>
        <p:nvPicPr>
          <p:cNvPr id="12" name="object 12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5146040" y="1625600"/>
            <a:ext cx="3297173" cy="4396994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406400" y="220979"/>
            <a:ext cx="8115934" cy="1481455"/>
            <a:chOff x="406400" y="220979"/>
            <a:chExt cx="8115934" cy="148145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06400" y="220979"/>
              <a:ext cx="8115554" cy="1417574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18160" y="246379"/>
              <a:ext cx="7980933" cy="1455674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468630" y="262889"/>
              <a:ext cx="7993380" cy="1295400"/>
            </a:xfrm>
            <a:custGeom>
              <a:avLst/>
              <a:gdLst/>
              <a:ahLst/>
              <a:cxnLst/>
              <a:rect l="l" t="t" r="r" b="b"/>
              <a:pathLst>
                <a:path w="7993380" h="1295400">
                  <a:moveTo>
                    <a:pt x="7910576" y="0"/>
                  </a:moveTo>
                  <a:lnTo>
                    <a:pt x="82740" y="0"/>
                  </a:lnTo>
                  <a:lnTo>
                    <a:pt x="50534" y="6506"/>
                  </a:lnTo>
                  <a:lnTo>
                    <a:pt x="24234" y="24241"/>
                  </a:lnTo>
                  <a:lnTo>
                    <a:pt x="6502" y="50524"/>
                  </a:lnTo>
                  <a:lnTo>
                    <a:pt x="0" y="82676"/>
                  </a:lnTo>
                  <a:lnTo>
                    <a:pt x="0" y="1212595"/>
                  </a:lnTo>
                  <a:lnTo>
                    <a:pt x="6502" y="1244822"/>
                  </a:lnTo>
                  <a:lnTo>
                    <a:pt x="24234" y="1271142"/>
                  </a:lnTo>
                  <a:lnTo>
                    <a:pt x="50534" y="1288891"/>
                  </a:lnTo>
                  <a:lnTo>
                    <a:pt x="82740" y="1295399"/>
                  </a:lnTo>
                  <a:lnTo>
                    <a:pt x="7910576" y="1295399"/>
                  </a:lnTo>
                  <a:lnTo>
                    <a:pt x="7942802" y="1288891"/>
                  </a:lnTo>
                  <a:lnTo>
                    <a:pt x="7969122" y="1271142"/>
                  </a:lnTo>
                  <a:lnTo>
                    <a:pt x="7986871" y="1244822"/>
                  </a:lnTo>
                  <a:lnTo>
                    <a:pt x="7993380" y="1212595"/>
                  </a:lnTo>
                  <a:lnTo>
                    <a:pt x="7993380" y="82676"/>
                  </a:lnTo>
                  <a:lnTo>
                    <a:pt x="7986871" y="50524"/>
                  </a:lnTo>
                  <a:lnTo>
                    <a:pt x="7969123" y="24241"/>
                  </a:lnTo>
                  <a:lnTo>
                    <a:pt x="7942802" y="6506"/>
                  </a:lnTo>
                  <a:lnTo>
                    <a:pt x="7910576" y="0"/>
                  </a:lnTo>
                  <a:close/>
                </a:path>
              </a:pathLst>
            </a:custGeom>
            <a:solidFill>
              <a:srgbClr val="DAECEE">
                <a:alpha val="23921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468630" y="262889"/>
              <a:ext cx="7993380" cy="1295400"/>
            </a:xfrm>
            <a:custGeom>
              <a:avLst/>
              <a:gdLst/>
              <a:ahLst/>
              <a:cxnLst/>
              <a:rect l="l" t="t" r="r" b="b"/>
              <a:pathLst>
                <a:path w="7993380" h="1295400">
                  <a:moveTo>
                    <a:pt x="0" y="82676"/>
                  </a:moveTo>
                  <a:lnTo>
                    <a:pt x="6502" y="50524"/>
                  </a:lnTo>
                  <a:lnTo>
                    <a:pt x="24234" y="24241"/>
                  </a:lnTo>
                  <a:lnTo>
                    <a:pt x="50534" y="6506"/>
                  </a:lnTo>
                  <a:lnTo>
                    <a:pt x="82740" y="0"/>
                  </a:lnTo>
                  <a:lnTo>
                    <a:pt x="7910576" y="0"/>
                  </a:lnTo>
                  <a:lnTo>
                    <a:pt x="7942802" y="6506"/>
                  </a:lnTo>
                  <a:lnTo>
                    <a:pt x="7969123" y="24241"/>
                  </a:lnTo>
                  <a:lnTo>
                    <a:pt x="7986871" y="50524"/>
                  </a:lnTo>
                  <a:lnTo>
                    <a:pt x="7993380" y="82676"/>
                  </a:lnTo>
                  <a:lnTo>
                    <a:pt x="7993380" y="1212595"/>
                  </a:lnTo>
                  <a:lnTo>
                    <a:pt x="7986871" y="1244822"/>
                  </a:lnTo>
                  <a:lnTo>
                    <a:pt x="7969122" y="1271142"/>
                  </a:lnTo>
                  <a:lnTo>
                    <a:pt x="7942802" y="1288891"/>
                  </a:lnTo>
                  <a:lnTo>
                    <a:pt x="7910576" y="1295399"/>
                  </a:lnTo>
                  <a:lnTo>
                    <a:pt x="82740" y="1295399"/>
                  </a:lnTo>
                  <a:lnTo>
                    <a:pt x="50534" y="1288891"/>
                  </a:lnTo>
                  <a:lnTo>
                    <a:pt x="24234" y="1271142"/>
                  </a:lnTo>
                  <a:lnTo>
                    <a:pt x="6502" y="1244822"/>
                  </a:lnTo>
                  <a:lnTo>
                    <a:pt x="0" y="1212595"/>
                  </a:lnTo>
                  <a:lnTo>
                    <a:pt x="0" y="82676"/>
                  </a:lnTo>
                  <a:close/>
                </a:path>
              </a:pathLst>
            </a:custGeom>
            <a:ln w="381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7" name="object 7"/>
          <p:cNvGrpSpPr/>
          <p:nvPr/>
        </p:nvGrpSpPr>
        <p:grpSpPr>
          <a:xfrm>
            <a:off x="375920" y="1750060"/>
            <a:ext cx="4054475" cy="2553335"/>
            <a:chOff x="375920" y="1750060"/>
            <a:chExt cx="4054475" cy="2553335"/>
          </a:xfrm>
        </p:grpSpPr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06400" y="1803400"/>
              <a:ext cx="4010914" cy="2354834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75920" y="1750060"/>
              <a:ext cx="4054094" cy="2552954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468630" y="1845310"/>
              <a:ext cx="3888740" cy="2232660"/>
            </a:xfrm>
            <a:custGeom>
              <a:avLst/>
              <a:gdLst/>
              <a:ahLst/>
              <a:cxnLst/>
              <a:rect l="l" t="t" r="r" b="b"/>
              <a:pathLst>
                <a:path w="3888740" h="2232660">
                  <a:moveTo>
                    <a:pt x="3746119" y="0"/>
                  </a:moveTo>
                  <a:lnTo>
                    <a:pt x="142595" y="0"/>
                  </a:lnTo>
                  <a:lnTo>
                    <a:pt x="97524" y="7273"/>
                  </a:lnTo>
                  <a:lnTo>
                    <a:pt x="58380" y="27525"/>
                  </a:lnTo>
                  <a:lnTo>
                    <a:pt x="27512" y="58402"/>
                  </a:lnTo>
                  <a:lnTo>
                    <a:pt x="7269" y="97552"/>
                  </a:lnTo>
                  <a:lnTo>
                    <a:pt x="0" y="142620"/>
                  </a:lnTo>
                  <a:lnTo>
                    <a:pt x="0" y="2090039"/>
                  </a:lnTo>
                  <a:lnTo>
                    <a:pt x="7269" y="2135107"/>
                  </a:lnTo>
                  <a:lnTo>
                    <a:pt x="27512" y="2174257"/>
                  </a:lnTo>
                  <a:lnTo>
                    <a:pt x="58380" y="2205134"/>
                  </a:lnTo>
                  <a:lnTo>
                    <a:pt x="97524" y="2225386"/>
                  </a:lnTo>
                  <a:lnTo>
                    <a:pt x="142595" y="2232660"/>
                  </a:lnTo>
                  <a:lnTo>
                    <a:pt x="3746119" y="2232660"/>
                  </a:lnTo>
                  <a:lnTo>
                    <a:pt x="3791187" y="2225386"/>
                  </a:lnTo>
                  <a:lnTo>
                    <a:pt x="3830337" y="2205134"/>
                  </a:lnTo>
                  <a:lnTo>
                    <a:pt x="3861214" y="2174257"/>
                  </a:lnTo>
                  <a:lnTo>
                    <a:pt x="3881466" y="2135107"/>
                  </a:lnTo>
                  <a:lnTo>
                    <a:pt x="3888740" y="2090039"/>
                  </a:lnTo>
                  <a:lnTo>
                    <a:pt x="3888740" y="142620"/>
                  </a:lnTo>
                  <a:lnTo>
                    <a:pt x="3881466" y="97552"/>
                  </a:lnTo>
                  <a:lnTo>
                    <a:pt x="3861214" y="58402"/>
                  </a:lnTo>
                  <a:lnTo>
                    <a:pt x="3830337" y="27525"/>
                  </a:lnTo>
                  <a:lnTo>
                    <a:pt x="3791187" y="7273"/>
                  </a:lnTo>
                  <a:lnTo>
                    <a:pt x="3746119" y="0"/>
                  </a:lnTo>
                  <a:close/>
                </a:path>
              </a:pathLst>
            </a:custGeom>
            <a:solidFill>
              <a:srgbClr val="DAECEE">
                <a:alpha val="23921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468630" y="1845310"/>
              <a:ext cx="3888740" cy="2232660"/>
            </a:xfrm>
            <a:custGeom>
              <a:avLst/>
              <a:gdLst/>
              <a:ahLst/>
              <a:cxnLst/>
              <a:rect l="l" t="t" r="r" b="b"/>
              <a:pathLst>
                <a:path w="3888740" h="2232660">
                  <a:moveTo>
                    <a:pt x="0" y="142620"/>
                  </a:moveTo>
                  <a:lnTo>
                    <a:pt x="7269" y="97552"/>
                  </a:lnTo>
                  <a:lnTo>
                    <a:pt x="27512" y="58402"/>
                  </a:lnTo>
                  <a:lnTo>
                    <a:pt x="58380" y="27525"/>
                  </a:lnTo>
                  <a:lnTo>
                    <a:pt x="97524" y="7273"/>
                  </a:lnTo>
                  <a:lnTo>
                    <a:pt x="142595" y="0"/>
                  </a:lnTo>
                  <a:lnTo>
                    <a:pt x="3746119" y="0"/>
                  </a:lnTo>
                  <a:lnTo>
                    <a:pt x="3791187" y="7273"/>
                  </a:lnTo>
                  <a:lnTo>
                    <a:pt x="3830337" y="27525"/>
                  </a:lnTo>
                  <a:lnTo>
                    <a:pt x="3861214" y="58402"/>
                  </a:lnTo>
                  <a:lnTo>
                    <a:pt x="3881466" y="97552"/>
                  </a:lnTo>
                  <a:lnTo>
                    <a:pt x="3888740" y="142620"/>
                  </a:lnTo>
                  <a:lnTo>
                    <a:pt x="3888740" y="2090039"/>
                  </a:lnTo>
                  <a:lnTo>
                    <a:pt x="3881466" y="2135107"/>
                  </a:lnTo>
                  <a:lnTo>
                    <a:pt x="3861214" y="2174257"/>
                  </a:lnTo>
                  <a:lnTo>
                    <a:pt x="3830337" y="2205134"/>
                  </a:lnTo>
                  <a:lnTo>
                    <a:pt x="3791187" y="2225386"/>
                  </a:lnTo>
                  <a:lnTo>
                    <a:pt x="3746119" y="2232660"/>
                  </a:lnTo>
                  <a:lnTo>
                    <a:pt x="142595" y="2232660"/>
                  </a:lnTo>
                  <a:lnTo>
                    <a:pt x="97524" y="2225386"/>
                  </a:lnTo>
                  <a:lnTo>
                    <a:pt x="58380" y="2205134"/>
                  </a:lnTo>
                  <a:lnTo>
                    <a:pt x="27512" y="2174257"/>
                  </a:lnTo>
                  <a:lnTo>
                    <a:pt x="7269" y="2135107"/>
                  </a:lnTo>
                  <a:lnTo>
                    <a:pt x="0" y="2090039"/>
                  </a:lnTo>
                  <a:lnTo>
                    <a:pt x="0" y="142620"/>
                  </a:lnTo>
                  <a:close/>
                </a:path>
              </a:pathLst>
            </a:custGeom>
            <a:ln w="381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" name="object 12"/>
          <p:cNvSpPr txBox="1"/>
          <p:nvPr/>
        </p:nvSpPr>
        <p:spPr>
          <a:xfrm>
            <a:off x="588327" y="332359"/>
            <a:ext cx="7607934" cy="37255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40335" algn="ctr">
              <a:lnSpc>
                <a:spcPct val="100000"/>
              </a:lnSpc>
              <a:spcBef>
                <a:spcPts val="100"/>
              </a:spcBef>
            </a:pPr>
            <a:r>
              <a:rPr sz="2400" i="1" dirty="0">
                <a:solidFill>
                  <a:srgbClr val="001F5F"/>
                </a:solidFill>
                <a:latin typeface="Comic Sans MS"/>
                <a:cs typeface="Comic Sans MS"/>
              </a:rPr>
              <a:t>Русская</a:t>
            </a:r>
            <a:r>
              <a:rPr sz="2400" i="1" spc="-30" dirty="0">
                <a:solidFill>
                  <a:srgbClr val="001F5F"/>
                </a:solidFill>
                <a:latin typeface="Comic Sans MS"/>
                <a:cs typeface="Comic Sans MS"/>
              </a:rPr>
              <a:t> </a:t>
            </a:r>
            <a:r>
              <a:rPr sz="2400" i="1" dirty="0">
                <a:solidFill>
                  <a:srgbClr val="001F5F"/>
                </a:solidFill>
                <a:latin typeface="Comic Sans MS"/>
                <a:cs typeface="Comic Sans MS"/>
              </a:rPr>
              <a:t>матрёшка,</a:t>
            </a:r>
            <a:r>
              <a:rPr sz="2400" i="1" spc="-70" dirty="0">
                <a:solidFill>
                  <a:srgbClr val="001F5F"/>
                </a:solidFill>
                <a:latin typeface="Comic Sans MS"/>
                <a:cs typeface="Comic Sans MS"/>
              </a:rPr>
              <a:t> </a:t>
            </a:r>
            <a:r>
              <a:rPr sz="2400" i="1" dirty="0">
                <a:solidFill>
                  <a:srgbClr val="001F5F"/>
                </a:solidFill>
                <a:latin typeface="Comic Sans MS"/>
                <a:cs typeface="Comic Sans MS"/>
              </a:rPr>
              <a:t>наверное,</a:t>
            </a:r>
            <a:r>
              <a:rPr sz="2400" i="1" spc="-50" dirty="0">
                <a:solidFill>
                  <a:srgbClr val="001F5F"/>
                </a:solidFill>
                <a:latin typeface="Comic Sans MS"/>
                <a:cs typeface="Comic Sans MS"/>
              </a:rPr>
              <a:t> </a:t>
            </a:r>
            <a:r>
              <a:rPr sz="2400" i="1" dirty="0">
                <a:solidFill>
                  <a:srgbClr val="001F5F"/>
                </a:solidFill>
                <a:latin typeface="Comic Sans MS"/>
                <a:cs typeface="Comic Sans MS"/>
              </a:rPr>
              <a:t>самый</a:t>
            </a:r>
            <a:r>
              <a:rPr sz="2400" i="1" spc="-35" dirty="0">
                <a:solidFill>
                  <a:srgbClr val="001F5F"/>
                </a:solidFill>
                <a:latin typeface="Comic Sans MS"/>
                <a:cs typeface="Comic Sans MS"/>
              </a:rPr>
              <a:t> </a:t>
            </a:r>
            <a:r>
              <a:rPr sz="2400" i="1" spc="-10" dirty="0">
                <a:solidFill>
                  <a:srgbClr val="001F5F"/>
                </a:solidFill>
                <a:latin typeface="Comic Sans MS"/>
                <a:cs typeface="Comic Sans MS"/>
              </a:rPr>
              <a:t>популярный</a:t>
            </a:r>
            <a:endParaRPr sz="2400">
              <a:latin typeface="Comic Sans MS"/>
              <a:cs typeface="Comic Sans MS"/>
            </a:endParaRPr>
          </a:p>
          <a:p>
            <a:pPr marL="142240" algn="ctr">
              <a:lnSpc>
                <a:spcPct val="100000"/>
              </a:lnSpc>
            </a:pPr>
            <a:r>
              <a:rPr sz="2400" i="1" dirty="0">
                <a:solidFill>
                  <a:srgbClr val="001F5F"/>
                </a:solidFill>
                <a:latin typeface="Comic Sans MS"/>
                <a:cs typeface="Comic Sans MS"/>
              </a:rPr>
              <a:t>национальный</a:t>
            </a:r>
            <a:r>
              <a:rPr sz="2400" i="1" spc="-75" dirty="0">
                <a:solidFill>
                  <a:srgbClr val="001F5F"/>
                </a:solidFill>
                <a:latin typeface="Comic Sans MS"/>
                <a:cs typeface="Comic Sans MS"/>
              </a:rPr>
              <a:t> </a:t>
            </a:r>
            <a:r>
              <a:rPr sz="2400" i="1" dirty="0">
                <a:solidFill>
                  <a:srgbClr val="001F5F"/>
                </a:solidFill>
                <a:latin typeface="Comic Sans MS"/>
                <a:cs typeface="Comic Sans MS"/>
              </a:rPr>
              <a:t>сувенир.</a:t>
            </a:r>
            <a:r>
              <a:rPr sz="2400" i="1" spc="-50" dirty="0">
                <a:solidFill>
                  <a:srgbClr val="001F5F"/>
                </a:solidFill>
                <a:latin typeface="Comic Sans MS"/>
                <a:cs typeface="Comic Sans MS"/>
              </a:rPr>
              <a:t> </a:t>
            </a:r>
            <a:r>
              <a:rPr sz="2400" i="1" dirty="0">
                <a:solidFill>
                  <a:srgbClr val="001F5F"/>
                </a:solidFill>
                <a:latin typeface="Comic Sans MS"/>
                <a:cs typeface="Comic Sans MS"/>
              </a:rPr>
              <a:t>Широкую</a:t>
            </a:r>
            <a:r>
              <a:rPr sz="2400" i="1" spc="-50" dirty="0">
                <a:solidFill>
                  <a:srgbClr val="001F5F"/>
                </a:solidFill>
                <a:latin typeface="Comic Sans MS"/>
                <a:cs typeface="Comic Sans MS"/>
              </a:rPr>
              <a:t> </a:t>
            </a:r>
            <a:r>
              <a:rPr sz="2400" i="1" dirty="0">
                <a:solidFill>
                  <a:srgbClr val="001F5F"/>
                </a:solidFill>
                <a:latin typeface="Comic Sans MS"/>
                <a:cs typeface="Comic Sans MS"/>
              </a:rPr>
              <a:t>славу</a:t>
            </a:r>
            <a:r>
              <a:rPr sz="2400" i="1" spc="-60" dirty="0">
                <a:solidFill>
                  <a:srgbClr val="001F5F"/>
                </a:solidFill>
                <a:latin typeface="Comic Sans MS"/>
                <a:cs typeface="Comic Sans MS"/>
              </a:rPr>
              <a:t> </a:t>
            </a:r>
            <a:r>
              <a:rPr sz="2400" i="1" spc="-10" dirty="0">
                <a:solidFill>
                  <a:srgbClr val="001F5F"/>
                </a:solidFill>
                <a:latin typeface="Comic Sans MS"/>
                <a:cs typeface="Comic Sans MS"/>
              </a:rPr>
              <a:t>завоевала</a:t>
            </a:r>
            <a:endParaRPr sz="2400">
              <a:latin typeface="Comic Sans MS"/>
              <a:cs typeface="Comic Sans MS"/>
            </a:endParaRPr>
          </a:p>
          <a:p>
            <a:pPr marL="144780" algn="ctr">
              <a:lnSpc>
                <a:spcPct val="100000"/>
              </a:lnSpc>
            </a:pPr>
            <a:r>
              <a:rPr sz="2400" i="1" dirty="0">
                <a:solidFill>
                  <a:srgbClr val="001F5F"/>
                </a:solidFill>
                <a:latin typeface="Comic Sans MS"/>
                <a:cs typeface="Comic Sans MS"/>
              </a:rPr>
              <a:t>она</a:t>
            </a:r>
            <a:r>
              <a:rPr sz="2400" i="1" spc="-35" dirty="0">
                <a:solidFill>
                  <a:srgbClr val="001F5F"/>
                </a:solidFill>
                <a:latin typeface="Comic Sans MS"/>
                <a:cs typeface="Comic Sans MS"/>
              </a:rPr>
              <a:t> </a:t>
            </a:r>
            <a:r>
              <a:rPr sz="2400" i="1" dirty="0">
                <a:solidFill>
                  <a:srgbClr val="001F5F"/>
                </a:solidFill>
                <a:latin typeface="Comic Sans MS"/>
                <a:cs typeface="Comic Sans MS"/>
              </a:rPr>
              <a:t>далеко</a:t>
            </a:r>
            <a:r>
              <a:rPr sz="2400" i="1" spc="-20" dirty="0">
                <a:solidFill>
                  <a:srgbClr val="001F5F"/>
                </a:solidFill>
                <a:latin typeface="Comic Sans MS"/>
                <a:cs typeface="Comic Sans MS"/>
              </a:rPr>
              <a:t> </a:t>
            </a:r>
            <a:r>
              <a:rPr sz="2400" i="1" dirty="0">
                <a:solidFill>
                  <a:srgbClr val="001F5F"/>
                </a:solidFill>
                <a:latin typeface="Comic Sans MS"/>
                <a:cs typeface="Comic Sans MS"/>
              </a:rPr>
              <a:t>за</a:t>
            </a:r>
            <a:r>
              <a:rPr sz="2400" i="1" spc="-40" dirty="0">
                <a:solidFill>
                  <a:srgbClr val="001F5F"/>
                </a:solidFill>
                <a:latin typeface="Comic Sans MS"/>
                <a:cs typeface="Comic Sans MS"/>
              </a:rPr>
              <a:t> </a:t>
            </a:r>
            <a:r>
              <a:rPr sz="2400" i="1" spc="-10" dirty="0">
                <a:solidFill>
                  <a:srgbClr val="001F5F"/>
                </a:solidFill>
                <a:latin typeface="Comic Sans MS"/>
                <a:cs typeface="Comic Sans MS"/>
              </a:rPr>
              <a:t>рубежом.</a:t>
            </a:r>
            <a:endParaRPr sz="2400">
              <a:latin typeface="Comic Sans MS"/>
              <a:cs typeface="Comic Sans MS"/>
            </a:endParaRPr>
          </a:p>
          <a:p>
            <a:pPr marL="12700">
              <a:lnSpc>
                <a:spcPct val="100000"/>
              </a:lnSpc>
              <a:spcBef>
                <a:spcPts val="3200"/>
              </a:spcBef>
            </a:pPr>
            <a:r>
              <a:rPr sz="2400" i="1" dirty="0">
                <a:solidFill>
                  <a:srgbClr val="001F5F"/>
                </a:solidFill>
                <a:latin typeface="Comic Sans MS"/>
                <a:cs typeface="Comic Sans MS"/>
              </a:rPr>
              <a:t>Русские</a:t>
            </a:r>
            <a:r>
              <a:rPr sz="2400" i="1" spc="-75" dirty="0">
                <a:solidFill>
                  <a:srgbClr val="001F5F"/>
                </a:solidFill>
                <a:latin typeface="Comic Sans MS"/>
                <a:cs typeface="Comic Sans MS"/>
              </a:rPr>
              <a:t> </a:t>
            </a:r>
            <a:r>
              <a:rPr sz="2400" i="1" spc="-10" dirty="0">
                <a:solidFill>
                  <a:srgbClr val="001F5F"/>
                </a:solidFill>
                <a:latin typeface="Comic Sans MS"/>
                <a:cs typeface="Comic Sans MS"/>
              </a:rPr>
              <a:t>матрёшки</a:t>
            </a:r>
            <a:endParaRPr sz="2400">
              <a:latin typeface="Comic Sans MS"/>
              <a:cs typeface="Comic Sans MS"/>
            </a:endParaRPr>
          </a:p>
          <a:p>
            <a:pPr marL="12700" marR="4070985">
              <a:lnSpc>
                <a:spcPct val="100000"/>
              </a:lnSpc>
              <a:spcBef>
                <a:spcPts val="5"/>
              </a:spcBef>
            </a:pPr>
            <a:r>
              <a:rPr sz="2400" i="1" dirty="0">
                <a:solidFill>
                  <a:srgbClr val="001F5F"/>
                </a:solidFill>
                <a:latin typeface="Comic Sans MS"/>
                <a:cs typeface="Comic Sans MS"/>
              </a:rPr>
              <a:t>пользуются</a:t>
            </a:r>
            <a:r>
              <a:rPr sz="2400" i="1" spc="-110" dirty="0">
                <a:solidFill>
                  <a:srgbClr val="001F5F"/>
                </a:solidFill>
                <a:latin typeface="Comic Sans MS"/>
                <a:cs typeface="Comic Sans MS"/>
              </a:rPr>
              <a:t> </a:t>
            </a:r>
            <a:r>
              <a:rPr sz="2400" i="1" spc="-10" dirty="0">
                <a:solidFill>
                  <a:srgbClr val="001F5F"/>
                </a:solidFill>
                <a:latin typeface="Comic Sans MS"/>
                <a:cs typeface="Comic Sans MS"/>
              </a:rPr>
              <a:t>большой </a:t>
            </a:r>
            <a:r>
              <a:rPr sz="2400" i="1" dirty="0">
                <a:solidFill>
                  <a:srgbClr val="001F5F"/>
                </a:solidFill>
                <a:latin typeface="Comic Sans MS"/>
                <a:cs typeface="Comic Sans MS"/>
              </a:rPr>
              <a:t>известностью.</a:t>
            </a:r>
            <a:r>
              <a:rPr sz="2400" i="1" spc="-105" dirty="0">
                <a:solidFill>
                  <a:srgbClr val="001F5F"/>
                </a:solidFill>
                <a:latin typeface="Comic Sans MS"/>
                <a:cs typeface="Comic Sans MS"/>
              </a:rPr>
              <a:t> </a:t>
            </a:r>
            <a:r>
              <a:rPr sz="2400" i="1" spc="-10" dirty="0">
                <a:solidFill>
                  <a:srgbClr val="001F5F"/>
                </a:solidFill>
                <a:latin typeface="Comic Sans MS"/>
                <a:cs typeface="Comic Sans MS"/>
              </a:rPr>
              <a:t>Сейчас </a:t>
            </a:r>
            <a:r>
              <a:rPr sz="2400" i="1" dirty="0">
                <a:solidFill>
                  <a:srgbClr val="001F5F"/>
                </a:solidFill>
                <a:latin typeface="Comic Sans MS"/>
                <a:cs typeface="Comic Sans MS"/>
              </a:rPr>
              <a:t>уже</a:t>
            </a:r>
            <a:r>
              <a:rPr sz="2400" i="1" spc="-40" dirty="0">
                <a:solidFill>
                  <a:srgbClr val="001F5F"/>
                </a:solidFill>
                <a:latin typeface="Comic Sans MS"/>
                <a:cs typeface="Comic Sans MS"/>
              </a:rPr>
              <a:t> </a:t>
            </a:r>
            <a:r>
              <a:rPr sz="2400" i="1" dirty="0">
                <a:solidFill>
                  <a:srgbClr val="001F5F"/>
                </a:solidFill>
                <a:latin typeface="Comic Sans MS"/>
                <a:cs typeface="Comic Sans MS"/>
              </a:rPr>
              <a:t>трудно</a:t>
            </a:r>
            <a:r>
              <a:rPr sz="2400" i="1" spc="-45" dirty="0">
                <a:solidFill>
                  <a:srgbClr val="001F5F"/>
                </a:solidFill>
                <a:latin typeface="Comic Sans MS"/>
                <a:cs typeface="Comic Sans MS"/>
              </a:rPr>
              <a:t> </a:t>
            </a:r>
            <a:r>
              <a:rPr sz="2400" i="1" spc="-10" dirty="0">
                <a:solidFill>
                  <a:srgbClr val="001F5F"/>
                </a:solidFill>
                <a:latin typeface="Comic Sans MS"/>
                <a:cs typeface="Comic Sans MS"/>
              </a:rPr>
              <a:t>представить </a:t>
            </a:r>
            <a:r>
              <a:rPr sz="2400" i="1" dirty="0">
                <a:solidFill>
                  <a:srgbClr val="001F5F"/>
                </a:solidFill>
                <a:latin typeface="Comic Sans MS"/>
                <a:cs typeface="Comic Sans MS"/>
              </a:rPr>
              <a:t>Россию</a:t>
            </a:r>
            <a:r>
              <a:rPr sz="2400" i="1" spc="-30" dirty="0">
                <a:solidFill>
                  <a:srgbClr val="001F5F"/>
                </a:solidFill>
                <a:latin typeface="Comic Sans MS"/>
                <a:cs typeface="Comic Sans MS"/>
              </a:rPr>
              <a:t> </a:t>
            </a:r>
            <a:r>
              <a:rPr sz="2400" i="1" dirty="0">
                <a:solidFill>
                  <a:srgbClr val="001F5F"/>
                </a:solidFill>
                <a:latin typeface="Comic Sans MS"/>
                <a:cs typeface="Comic Sans MS"/>
              </a:rPr>
              <a:t>без</a:t>
            </a:r>
            <a:r>
              <a:rPr sz="2400" i="1" spc="-65" dirty="0">
                <a:solidFill>
                  <a:srgbClr val="001F5F"/>
                </a:solidFill>
                <a:latin typeface="Comic Sans MS"/>
                <a:cs typeface="Comic Sans MS"/>
              </a:rPr>
              <a:t> </a:t>
            </a:r>
            <a:r>
              <a:rPr sz="2400" i="1" spc="-20" dirty="0">
                <a:solidFill>
                  <a:srgbClr val="001F5F"/>
                </a:solidFill>
                <a:latin typeface="Comic Sans MS"/>
                <a:cs typeface="Comic Sans MS"/>
              </a:rPr>
              <a:t>этой</a:t>
            </a:r>
            <a:endParaRPr sz="2400">
              <a:latin typeface="Comic Sans MS"/>
              <a:cs typeface="Comic Sans MS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2400" i="1" dirty="0">
                <a:solidFill>
                  <a:srgbClr val="001F5F"/>
                </a:solidFill>
                <a:latin typeface="Comic Sans MS"/>
                <a:cs typeface="Comic Sans MS"/>
              </a:rPr>
              <a:t>деревянной</a:t>
            </a:r>
            <a:r>
              <a:rPr sz="2400" i="1" spc="-125" dirty="0">
                <a:solidFill>
                  <a:srgbClr val="001F5F"/>
                </a:solidFill>
                <a:latin typeface="Comic Sans MS"/>
                <a:cs typeface="Comic Sans MS"/>
              </a:rPr>
              <a:t> </a:t>
            </a:r>
            <a:r>
              <a:rPr sz="2400" i="1" spc="-10" dirty="0">
                <a:solidFill>
                  <a:srgbClr val="001F5F"/>
                </a:solidFill>
                <a:latin typeface="Comic Sans MS"/>
                <a:cs typeface="Comic Sans MS"/>
              </a:rPr>
              <a:t>куклы.</a:t>
            </a:r>
            <a:endParaRPr sz="2400">
              <a:latin typeface="Comic Sans MS"/>
              <a:cs typeface="Comic Sans MS"/>
            </a:endParaRPr>
          </a:p>
        </p:txBody>
      </p:sp>
      <p:pic>
        <p:nvPicPr>
          <p:cNvPr id="13" name="object 13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4356100" y="2204720"/>
            <a:ext cx="4787900" cy="36068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19379" y="96519"/>
            <a:ext cx="8522335" cy="4059554"/>
            <a:chOff x="119379" y="96519"/>
            <a:chExt cx="8522335" cy="4059554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19379" y="220980"/>
              <a:ext cx="8402574" cy="1849374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62559" y="96519"/>
              <a:ext cx="8478774" cy="2187193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181609" y="262890"/>
              <a:ext cx="8280400" cy="1727200"/>
            </a:xfrm>
            <a:custGeom>
              <a:avLst/>
              <a:gdLst/>
              <a:ahLst/>
              <a:cxnLst/>
              <a:rect l="l" t="t" r="r" b="b"/>
              <a:pathLst>
                <a:path w="8280400" h="1727200">
                  <a:moveTo>
                    <a:pt x="8170037" y="0"/>
                  </a:moveTo>
                  <a:lnTo>
                    <a:pt x="110312" y="0"/>
                  </a:lnTo>
                  <a:lnTo>
                    <a:pt x="67374" y="8671"/>
                  </a:lnTo>
                  <a:lnTo>
                    <a:pt x="32310" y="32321"/>
                  </a:lnTo>
                  <a:lnTo>
                    <a:pt x="8669" y="67401"/>
                  </a:lnTo>
                  <a:lnTo>
                    <a:pt x="0" y="110362"/>
                  </a:lnTo>
                  <a:lnTo>
                    <a:pt x="0" y="1616836"/>
                  </a:lnTo>
                  <a:lnTo>
                    <a:pt x="8669" y="1659798"/>
                  </a:lnTo>
                  <a:lnTo>
                    <a:pt x="32310" y="1694878"/>
                  </a:lnTo>
                  <a:lnTo>
                    <a:pt x="67374" y="1718528"/>
                  </a:lnTo>
                  <a:lnTo>
                    <a:pt x="110312" y="1727199"/>
                  </a:lnTo>
                  <a:lnTo>
                    <a:pt x="8170037" y="1727199"/>
                  </a:lnTo>
                  <a:lnTo>
                    <a:pt x="8212998" y="1718528"/>
                  </a:lnTo>
                  <a:lnTo>
                    <a:pt x="8248078" y="1694878"/>
                  </a:lnTo>
                  <a:lnTo>
                    <a:pt x="8271728" y="1659798"/>
                  </a:lnTo>
                  <a:lnTo>
                    <a:pt x="8280400" y="1616836"/>
                  </a:lnTo>
                  <a:lnTo>
                    <a:pt x="8280400" y="110362"/>
                  </a:lnTo>
                  <a:lnTo>
                    <a:pt x="8271728" y="67401"/>
                  </a:lnTo>
                  <a:lnTo>
                    <a:pt x="8248078" y="32321"/>
                  </a:lnTo>
                  <a:lnTo>
                    <a:pt x="8212998" y="8671"/>
                  </a:lnTo>
                  <a:lnTo>
                    <a:pt x="8170037" y="0"/>
                  </a:lnTo>
                  <a:close/>
                </a:path>
              </a:pathLst>
            </a:custGeom>
            <a:solidFill>
              <a:srgbClr val="DAECEE">
                <a:alpha val="23921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181609" y="262890"/>
              <a:ext cx="8280400" cy="1727200"/>
            </a:xfrm>
            <a:custGeom>
              <a:avLst/>
              <a:gdLst/>
              <a:ahLst/>
              <a:cxnLst/>
              <a:rect l="l" t="t" r="r" b="b"/>
              <a:pathLst>
                <a:path w="8280400" h="1727200">
                  <a:moveTo>
                    <a:pt x="0" y="110362"/>
                  </a:moveTo>
                  <a:lnTo>
                    <a:pt x="8669" y="67401"/>
                  </a:lnTo>
                  <a:lnTo>
                    <a:pt x="32310" y="32321"/>
                  </a:lnTo>
                  <a:lnTo>
                    <a:pt x="67374" y="8671"/>
                  </a:lnTo>
                  <a:lnTo>
                    <a:pt x="110312" y="0"/>
                  </a:lnTo>
                  <a:lnTo>
                    <a:pt x="8170037" y="0"/>
                  </a:lnTo>
                  <a:lnTo>
                    <a:pt x="8212998" y="8671"/>
                  </a:lnTo>
                  <a:lnTo>
                    <a:pt x="8248078" y="32321"/>
                  </a:lnTo>
                  <a:lnTo>
                    <a:pt x="8271728" y="67401"/>
                  </a:lnTo>
                  <a:lnTo>
                    <a:pt x="8280400" y="110362"/>
                  </a:lnTo>
                  <a:lnTo>
                    <a:pt x="8280400" y="1616836"/>
                  </a:lnTo>
                  <a:lnTo>
                    <a:pt x="8271728" y="1659798"/>
                  </a:lnTo>
                  <a:lnTo>
                    <a:pt x="8248078" y="1694878"/>
                  </a:lnTo>
                  <a:lnTo>
                    <a:pt x="8212998" y="1718528"/>
                  </a:lnTo>
                  <a:lnTo>
                    <a:pt x="8170037" y="1727199"/>
                  </a:lnTo>
                  <a:lnTo>
                    <a:pt x="110312" y="1727199"/>
                  </a:lnTo>
                  <a:lnTo>
                    <a:pt x="67374" y="1718528"/>
                  </a:lnTo>
                  <a:lnTo>
                    <a:pt x="32310" y="1694878"/>
                  </a:lnTo>
                  <a:lnTo>
                    <a:pt x="8669" y="1659798"/>
                  </a:lnTo>
                  <a:lnTo>
                    <a:pt x="0" y="1616836"/>
                  </a:lnTo>
                  <a:lnTo>
                    <a:pt x="0" y="110362"/>
                  </a:lnTo>
                  <a:close/>
                </a:path>
              </a:pathLst>
            </a:custGeom>
            <a:ln w="381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90499" y="1948180"/>
              <a:ext cx="4010914" cy="2138934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54939" y="1968499"/>
              <a:ext cx="4051554" cy="2187194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252729" y="1990090"/>
              <a:ext cx="3888740" cy="2016760"/>
            </a:xfrm>
            <a:custGeom>
              <a:avLst/>
              <a:gdLst/>
              <a:ahLst/>
              <a:cxnLst/>
              <a:rect l="l" t="t" r="r" b="b"/>
              <a:pathLst>
                <a:path w="3888740" h="2016760">
                  <a:moveTo>
                    <a:pt x="3759962" y="0"/>
                  </a:moveTo>
                  <a:lnTo>
                    <a:pt x="128803" y="0"/>
                  </a:lnTo>
                  <a:lnTo>
                    <a:pt x="78668" y="10120"/>
                  </a:lnTo>
                  <a:lnTo>
                    <a:pt x="37726" y="37719"/>
                  </a:lnTo>
                  <a:lnTo>
                    <a:pt x="10122" y="78652"/>
                  </a:lnTo>
                  <a:lnTo>
                    <a:pt x="0" y="128777"/>
                  </a:lnTo>
                  <a:lnTo>
                    <a:pt x="0" y="1887982"/>
                  </a:lnTo>
                  <a:lnTo>
                    <a:pt x="10122" y="1938107"/>
                  </a:lnTo>
                  <a:lnTo>
                    <a:pt x="37726" y="1979041"/>
                  </a:lnTo>
                  <a:lnTo>
                    <a:pt x="78668" y="2006639"/>
                  </a:lnTo>
                  <a:lnTo>
                    <a:pt x="128803" y="2016760"/>
                  </a:lnTo>
                  <a:lnTo>
                    <a:pt x="3759962" y="2016760"/>
                  </a:lnTo>
                  <a:lnTo>
                    <a:pt x="3810087" y="2006639"/>
                  </a:lnTo>
                  <a:lnTo>
                    <a:pt x="3851021" y="1979041"/>
                  </a:lnTo>
                  <a:lnTo>
                    <a:pt x="3878619" y="1938107"/>
                  </a:lnTo>
                  <a:lnTo>
                    <a:pt x="3888740" y="1887982"/>
                  </a:lnTo>
                  <a:lnTo>
                    <a:pt x="3888740" y="128777"/>
                  </a:lnTo>
                  <a:lnTo>
                    <a:pt x="3878619" y="78652"/>
                  </a:lnTo>
                  <a:lnTo>
                    <a:pt x="3851021" y="37719"/>
                  </a:lnTo>
                  <a:lnTo>
                    <a:pt x="3810087" y="10120"/>
                  </a:lnTo>
                  <a:lnTo>
                    <a:pt x="3759962" y="0"/>
                  </a:lnTo>
                  <a:close/>
                </a:path>
              </a:pathLst>
            </a:custGeom>
            <a:solidFill>
              <a:srgbClr val="DAECEE">
                <a:alpha val="23921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252729" y="1990090"/>
              <a:ext cx="3888740" cy="2016760"/>
            </a:xfrm>
            <a:custGeom>
              <a:avLst/>
              <a:gdLst/>
              <a:ahLst/>
              <a:cxnLst/>
              <a:rect l="l" t="t" r="r" b="b"/>
              <a:pathLst>
                <a:path w="3888740" h="2016760">
                  <a:moveTo>
                    <a:pt x="0" y="128777"/>
                  </a:moveTo>
                  <a:lnTo>
                    <a:pt x="10122" y="78652"/>
                  </a:lnTo>
                  <a:lnTo>
                    <a:pt x="37726" y="37719"/>
                  </a:lnTo>
                  <a:lnTo>
                    <a:pt x="78668" y="10120"/>
                  </a:lnTo>
                  <a:lnTo>
                    <a:pt x="128803" y="0"/>
                  </a:lnTo>
                  <a:lnTo>
                    <a:pt x="3759962" y="0"/>
                  </a:lnTo>
                  <a:lnTo>
                    <a:pt x="3810087" y="10120"/>
                  </a:lnTo>
                  <a:lnTo>
                    <a:pt x="3851021" y="37719"/>
                  </a:lnTo>
                  <a:lnTo>
                    <a:pt x="3878619" y="78652"/>
                  </a:lnTo>
                  <a:lnTo>
                    <a:pt x="3888740" y="128777"/>
                  </a:lnTo>
                  <a:lnTo>
                    <a:pt x="3888740" y="1887982"/>
                  </a:lnTo>
                  <a:lnTo>
                    <a:pt x="3878619" y="1938107"/>
                  </a:lnTo>
                  <a:lnTo>
                    <a:pt x="3851021" y="1979041"/>
                  </a:lnTo>
                  <a:lnTo>
                    <a:pt x="3810087" y="2006639"/>
                  </a:lnTo>
                  <a:lnTo>
                    <a:pt x="3759962" y="2016760"/>
                  </a:lnTo>
                  <a:lnTo>
                    <a:pt x="128803" y="2016760"/>
                  </a:lnTo>
                  <a:lnTo>
                    <a:pt x="78668" y="2006639"/>
                  </a:lnTo>
                  <a:lnTo>
                    <a:pt x="37726" y="1979041"/>
                  </a:lnTo>
                  <a:lnTo>
                    <a:pt x="10122" y="1938107"/>
                  </a:lnTo>
                  <a:lnTo>
                    <a:pt x="0" y="1887982"/>
                  </a:lnTo>
                  <a:lnTo>
                    <a:pt x="0" y="128777"/>
                  </a:lnTo>
                  <a:close/>
                </a:path>
              </a:pathLst>
            </a:custGeom>
            <a:ln w="381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 txBox="1"/>
          <p:nvPr/>
        </p:nvSpPr>
        <p:spPr>
          <a:xfrm>
            <a:off x="367982" y="182498"/>
            <a:ext cx="7966709" cy="37280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9370">
              <a:lnSpc>
                <a:spcPct val="100000"/>
              </a:lnSpc>
              <a:spcBef>
                <a:spcPts val="100"/>
              </a:spcBef>
            </a:pPr>
            <a:r>
              <a:rPr sz="2400" i="1" dirty="0">
                <a:solidFill>
                  <a:srgbClr val="001F5F"/>
                </a:solidFill>
                <a:latin typeface="Comic Sans MS"/>
                <a:cs typeface="Comic Sans MS"/>
              </a:rPr>
              <a:t>Медведь</a:t>
            </a:r>
            <a:r>
              <a:rPr sz="2400" i="1" spc="-70" dirty="0">
                <a:solidFill>
                  <a:srgbClr val="001F5F"/>
                </a:solidFill>
                <a:latin typeface="Comic Sans MS"/>
                <a:cs typeface="Comic Sans MS"/>
              </a:rPr>
              <a:t> </a:t>
            </a:r>
            <a:r>
              <a:rPr sz="2400" i="1" dirty="0">
                <a:solidFill>
                  <a:srgbClr val="001F5F"/>
                </a:solidFill>
                <a:latin typeface="Comic Sans MS"/>
                <a:cs typeface="Comic Sans MS"/>
              </a:rPr>
              <a:t>–</a:t>
            </a:r>
            <a:r>
              <a:rPr sz="2400" i="1" spc="-80" dirty="0">
                <a:solidFill>
                  <a:srgbClr val="001F5F"/>
                </a:solidFill>
                <a:latin typeface="Comic Sans MS"/>
                <a:cs typeface="Comic Sans MS"/>
              </a:rPr>
              <a:t> </a:t>
            </a:r>
            <a:r>
              <a:rPr sz="2400" i="1" dirty="0">
                <a:solidFill>
                  <a:srgbClr val="001F5F"/>
                </a:solidFill>
                <a:latin typeface="Comic Sans MS"/>
                <a:cs typeface="Comic Sans MS"/>
              </a:rPr>
              <a:t>ещё</a:t>
            </a:r>
            <a:r>
              <a:rPr sz="2400" i="1" spc="-75" dirty="0">
                <a:solidFill>
                  <a:srgbClr val="001F5F"/>
                </a:solidFill>
                <a:latin typeface="Comic Sans MS"/>
                <a:cs typeface="Comic Sans MS"/>
              </a:rPr>
              <a:t> </a:t>
            </a:r>
            <a:r>
              <a:rPr sz="2400" i="1" dirty="0">
                <a:solidFill>
                  <a:srgbClr val="001F5F"/>
                </a:solidFill>
                <a:latin typeface="Comic Sans MS"/>
                <a:cs typeface="Comic Sans MS"/>
              </a:rPr>
              <a:t>один</a:t>
            </a:r>
            <a:r>
              <a:rPr sz="2400" i="1" spc="-45" dirty="0">
                <a:solidFill>
                  <a:srgbClr val="001F5F"/>
                </a:solidFill>
                <a:latin typeface="Comic Sans MS"/>
                <a:cs typeface="Comic Sans MS"/>
              </a:rPr>
              <a:t> </a:t>
            </a:r>
            <a:r>
              <a:rPr sz="2400" i="1" dirty="0">
                <a:solidFill>
                  <a:srgbClr val="001F5F"/>
                </a:solidFill>
                <a:latin typeface="Comic Sans MS"/>
                <a:cs typeface="Comic Sans MS"/>
              </a:rPr>
              <a:t>неофициальный</a:t>
            </a:r>
            <a:r>
              <a:rPr sz="2400" i="1" spc="-75" dirty="0">
                <a:solidFill>
                  <a:srgbClr val="001F5F"/>
                </a:solidFill>
                <a:latin typeface="Comic Sans MS"/>
                <a:cs typeface="Comic Sans MS"/>
              </a:rPr>
              <a:t> </a:t>
            </a:r>
            <a:r>
              <a:rPr sz="2400" i="1" dirty="0">
                <a:solidFill>
                  <a:srgbClr val="001F5F"/>
                </a:solidFill>
                <a:latin typeface="Comic Sans MS"/>
                <a:cs typeface="Comic Sans MS"/>
              </a:rPr>
              <a:t>символ</a:t>
            </a:r>
            <a:r>
              <a:rPr sz="2400" i="1" spc="-60" dirty="0">
                <a:solidFill>
                  <a:srgbClr val="001F5F"/>
                </a:solidFill>
                <a:latin typeface="Comic Sans MS"/>
                <a:cs typeface="Comic Sans MS"/>
              </a:rPr>
              <a:t> </a:t>
            </a:r>
            <a:r>
              <a:rPr sz="2400" i="1" spc="-10" dirty="0">
                <a:solidFill>
                  <a:srgbClr val="001F5F"/>
                </a:solidFill>
                <a:latin typeface="Comic Sans MS"/>
                <a:cs typeface="Comic Sans MS"/>
              </a:rPr>
              <a:t>России.</a:t>
            </a:r>
            <a:endParaRPr sz="2400">
              <a:latin typeface="Comic Sans MS"/>
              <a:cs typeface="Comic Sans MS"/>
            </a:endParaRPr>
          </a:p>
          <a:p>
            <a:pPr marL="19050" marR="76200" indent="635000">
              <a:lnSpc>
                <a:spcPct val="100000"/>
              </a:lnSpc>
            </a:pPr>
            <a:r>
              <a:rPr sz="2400" i="1" dirty="0">
                <a:solidFill>
                  <a:srgbClr val="001F5F"/>
                </a:solidFill>
                <a:latin typeface="Comic Sans MS"/>
                <a:cs typeface="Comic Sans MS"/>
              </a:rPr>
              <a:t>Медведь</a:t>
            </a:r>
            <a:r>
              <a:rPr sz="2400" i="1" spc="-65" dirty="0">
                <a:solidFill>
                  <a:srgbClr val="001F5F"/>
                </a:solidFill>
                <a:latin typeface="Comic Sans MS"/>
                <a:cs typeface="Comic Sans MS"/>
              </a:rPr>
              <a:t> </a:t>
            </a:r>
            <a:r>
              <a:rPr sz="2400" i="1" dirty="0">
                <a:solidFill>
                  <a:srgbClr val="001F5F"/>
                </a:solidFill>
                <a:latin typeface="Comic Sans MS"/>
                <a:cs typeface="Comic Sans MS"/>
              </a:rPr>
              <a:t>–</a:t>
            </a:r>
            <a:r>
              <a:rPr sz="2400" i="1" spc="-55" dirty="0">
                <a:solidFill>
                  <a:srgbClr val="001F5F"/>
                </a:solidFill>
                <a:latin typeface="Comic Sans MS"/>
                <a:cs typeface="Comic Sans MS"/>
              </a:rPr>
              <a:t> </a:t>
            </a:r>
            <a:r>
              <a:rPr sz="2400" i="1" dirty="0">
                <a:solidFill>
                  <a:srgbClr val="001F5F"/>
                </a:solidFill>
                <a:latin typeface="Comic Sans MS"/>
                <a:cs typeface="Comic Sans MS"/>
              </a:rPr>
              <a:t>это</a:t>
            </a:r>
            <a:r>
              <a:rPr sz="2400" i="1" spc="-80" dirty="0">
                <a:solidFill>
                  <a:srgbClr val="001F5F"/>
                </a:solidFill>
                <a:latin typeface="Comic Sans MS"/>
                <a:cs typeface="Comic Sans MS"/>
              </a:rPr>
              <a:t> </a:t>
            </a:r>
            <a:r>
              <a:rPr sz="2400" i="1" dirty="0">
                <a:solidFill>
                  <a:srgbClr val="001F5F"/>
                </a:solidFill>
                <a:latin typeface="Comic Sans MS"/>
                <a:cs typeface="Comic Sans MS"/>
              </a:rPr>
              <a:t>символ</a:t>
            </a:r>
            <a:r>
              <a:rPr sz="2400" i="1" spc="-50" dirty="0">
                <a:solidFill>
                  <a:srgbClr val="001F5F"/>
                </a:solidFill>
                <a:latin typeface="Comic Sans MS"/>
                <a:cs typeface="Comic Sans MS"/>
              </a:rPr>
              <a:t> </a:t>
            </a:r>
            <a:r>
              <a:rPr sz="2400" i="1" dirty="0">
                <a:solidFill>
                  <a:srgbClr val="001F5F"/>
                </a:solidFill>
                <a:latin typeface="Comic Sans MS"/>
                <a:cs typeface="Comic Sans MS"/>
              </a:rPr>
              <a:t>добродушия</a:t>
            </a:r>
            <a:r>
              <a:rPr sz="2400" i="1" spc="-40" dirty="0">
                <a:solidFill>
                  <a:srgbClr val="001F5F"/>
                </a:solidFill>
                <a:latin typeface="Comic Sans MS"/>
                <a:cs typeface="Comic Sans MS"/>
              </a:rPr>
              <a:t> </a:t>
            </a:r>
            <a:r>
              <a:rPr sz="2400" i="1" dirty="0">
                <a:solidFill>
                  <a:srgbClr val="001F5F"/>
                </a:solidFill>
                <a:latin typeface="Comic Sans MS"/>
                <a:cs typeface="Comic Sans MS"/>
              </a:rPr>
              <a:t>и</a:t>
            </a:r>
            <a:r>
              <a:rPr sz="2400" i="1" spc="-65" dirty="0">
                <a:solidFill>
                  <a:srgbClr val="001F5F"/>
                </a:solidFill>
                <a:latin typeface="Comic Sans MS"/>
                <a:cs typeface="Comic Sans MS"/>
              </a:rPr>
              <a:t> </a:t>
            </a:r>
            <a:r>
              <a:rPr sz="2400" i="1" spc="-10" dirty="0">
                <a:solidFill>
                  <a:srgbClr val="001F5F"/>
                </a:solidFill>
                <a:latin typeface="Comic Sans MS"/>
                <a:cs typeface="Comic Sans MS"/>
              </a:rPr>
              <a:t>ярости, </a:t>
            </a:r>
            <a:r>
              <a:rPr sz="2400" i="1" dirty="0">
                <a:solidFill>
                  <a:srgbClr val="001F5F"/>
                </a:solidFill>
                <a:latin typeface="Comic Sans MS"/>
                <a:cs typeface="Comic Sans MS"/>
              </a:rPr>
              <a:t>богатырской</a:t>
            </a:r>
            <a:r>
              <a:rPr sz="2400" i="1" spc="-85" dirty="0">
                <a:solidFill>
                  <a:srgbClr val="001F5F"/>
                </a:solidFill>
                <a:latin typeface="Comic Sans MS"/>
                <a:cs typeface="Comic Sans MS"/>
              </a:rPr>
              <a:t> </a:t>
            </a:r>
            <a:r>
              <a:rPr sz="2400" i="1" dirty="0">
                <a:solidFill>
                  <a:srgbClr val="001F5F"/>
                </a:solidFill>
                <a:latin typeface="Comic Sans MS"/>
                <a:cs typeface="Comic Sans MS"/>
              </a:rPr>
              <a:t>силы.</a:t>
            </a:r>
            <a:r>
              <a:rPr sz="2400" i="1" spc="-100" dirty="0">
                <a:solidFill>
                  <a:srgbClr val="001F5F"/>
                </a:solidFill>
                <a:latin typeface="Comic Sans MS"/>
                <a:cs typeface="Comic Sans MS"/>
              </a:rPr>
              <a:t> </a:t>
            </a:r>
            <a:r>
              <a:rPr sz="2400" i="1" dirty="0">
                <a:solidFill>
                  <a:srgbClr val="001F5F"/>
                </a:solidFill>
                <a:latin typeface="Comic Sans MS"/>
                <a:cs typeface="Comic Sans MS"/>
              </a:rPr>
              <a:t>Русских</a:t>
            </a:r>
            <a:r>
              <a:rPr sz="2400" i="1" spc="-75" dirty="0">
                <a:solidFill>
                  <a:srgbClr val="001F5F"/>
                </a:solidFill>
                <a:latin typeface="Comic Sans MS"/>
                <a:cs typeface="Comic Sans MS"/>
              </a:rPr>
              <a:t> </a:t>
            </a:r>
            <a:r>
              <a:rPr sz="2400" i="1" dirty="0">
                <a:solidFill>
                  <a:srgbClr val="001F5F"/>
                </a:solidFill>
                <a:latin typeface="Comic Sans MS"/>
                <a:cs typeface="Comic Sans MS"/>
              </a:rPr>
              <a:t>сравнивают</a:t>
            </a:r>
            <a:r>
              <a:rPr sz="2400" i="1" spc="-80" dirty="0">
                <a:solidFill>
                  <a:srgbClr val="001F5F"/>
                </a:solidFill>
                <a:latin typeface="Comic Sans MS"/>
                <a:cs typeface="Comic Sans MS"/>
              </a:rPr>
              <a:t> </a:t>
            </a:r>
            <a:r>
              <a:rPr sz="2400" i="1" dirty="0">
                <a:solidFill>
                  <a:srgbClr val="001F5F"/>
                </a:solidFill>
                <a:latin typeface="Comic Sans MS"/>
                <a:cs typeface="Comic Sans MS"/>
              </a:rPr>
              <a:t>с</a:t>
            </a:r>
            <a:r>
              <a:rPr sz="2400" i="1" spc="-105" dirty="0">
                <a:solidFill>
                  <a:srgbClr val="001F5F"/>
                </a:solidFill>
                <a:latin typeface="Comic Sans MS"/>
                <a:cs typeface="Comic Sans MS"/>
              </a:rPr>
              <a:t> </a:t>
            </a:r>
            <a:r>
              <a:rPr sz="2400" i="1" spc="-10" dirty="0">
                <a:solidFill>
                  <a:srgbClr val="001F5F"/>
                </a:solidFill>
                <a:latin typeface="Comic Sans MS"/>
                <a:cs typeface="Comic Sans MS"/>
              </a:rPr>
              <a:t>медведями</a:t>
            </a:r>
            <a:endParaRPr sz="2400">
              <a:latin typeface="Comic Sans MS"/>
              <a:cs typeface="Comic Sans MS"/>
            </a:endParaRPr>
          </a:p>
          <a:p>
            <a:pPr marR="47625" algn="ctr">
              <a:lnSpc>
                <a:spcPct val="100000"/>
              </a:lnSpc>
            </a:pPr>
            <a:r>
              <a:rPr sz="2400" i="1" dirty="0">
                <a:solidFill>
                  <a:srgbClr val="001F5F"/>
                </a:solidFill>
                <a:latin typeface="Comic Sans MS"/>
                <a:cs typeface="Comic Sans MS"/>
              </a:rPr>
              <a:t>в</a:t>
            </a:r>
            <a:r>
              <a:rPr sz="2400" i="1" spc="-55" dirty="0">
                <a:solidFill>
                  <a:srgbClr val="001F5F"/>
                </a:solidFill>
                <a:latin typeface="Comic Sans MS"/>
                <a:cs typeface="Comic Sans MS"/>
              </a:rPr>
              <a:t> </a:t>
            </a:r>
            <a:r>
              <a:rPr sz="2400" i="1" dirty="0">
                <a:solidFill>
                  <a:srgbClr val="001F5F"/>
                </a:solidFill>
                <a:latin typeface="Comic Sans MS"/>
                <a:cs typeface="Comic Sans MS"/>
              </a:rPr>
              <a:t>их</a:t>
            </a:r>
            <a:r>
              <a:rPr sz="2400" i="1" spc="-45" dirty="0">
                <a:solidFill>
                  <a:srgbClr val="001F5F"/>
                </a:solidFill>
                <a:latin typeface="Comic Sans MS"/>
                <a:cs typeface="Comic Sans MS"/>
              </a:rPr>
              <a:t> </a:t>
            </a:r>
            <a:r>
              <a:rPr sz="2400" i="1" dirty="0">
                <a:solidFill>
                  <a:srgbClr val="001F5F"/>
                </a:solidFill>
                <a:latin typeface="Comic Sans MS"/>
                <a:cs typeface="Comic Sans MS"/>
              </a:rPr>
              <a:t>нерасторопности</a:t>
            </a:r>
            <a:r>
              <a:rPr sz="2400" i="1" spc="-70" dirty="0">
                <a:solidFill>
                  <a:srgbClr val="001F5F"/>
                </a:solidFill>
                <a:latin typeface="Comic Sans MS"/>
                <a:cs typeface="Comic Sans MS"/>
              </a:rPr>
              <a:t> </a:t>
            </a:r>
            <a:r>
              <a:rPr sz="2400" i="1" dirty="0">
                <a:solidFill>
                  <a:srgbClr val="001F5F"/>
                </a:solidFill>
                <a:latin typeface="Comic Sans MS"/>
                <a:cs typeface="Comic Sans MS"/>
              </a:rPr>
              <a:t>и</a:t>
            </a:r>
            <a:r>
              <a:rPr sz="2400" i="1" spc="-55" dirty="0">
                <a:solidFill>
                  <a:srgbClr val="001F5F"/>
                </a:solidFill>
                <a:latin typeface="Comic Sans MS"/>
                <a:cs typeface="Comic Sans MS"/>
              </a:rPr>
              <a:t> </a:t>
            </a:r>
            <a:r>
              <a:rPr sz="2400" i="1" dirty="0">
                <a:solidFill>
                  <a:srgbClr val="001F5F"/>
                </a:solidFill>
                <a:latin typeface="Comic Sans MS"/>
                <a:cs typeface="Comic Sans MS"/>
              </a:rPr>
              <a:t>незлобливости</a:t>
            </a:r>
            <a:r>
              <a:rPr sz="2400" i="1" spc="-55" dirty="0">
                <a:solidFill>
                  <a:srgbClr val="001F5F"/>
                </a:solidFill>
                <a:latin typeface="Comic Sans MS"/>
                <a:cs typeface="Comic Sans MS"/>
              </a:rPr>
              <a:t> </a:t>
            </a:r>
            <a:r>
              <a:rPr sz="2400" i="1" dirty="0">
                <a:solidFill>
                  <a:srgbClr val="001F5F"/>
                </a:solidFill>
                <a:latin typeface="Comic Sans MS"/>
                <a:cs typeface="Comic Sans MS"/>
              </a:rPr>
              <a:t>и</a:t>
            </a:r>
            <a:r>
              <a:rPr sz="2400" i="1" spc="-55" dirty="0">
                <a:solidFill>
                  <a:srgbClr val="001F5F"/>
                </a:solidFill>
                <a:latin typeface="Comic Sans MS"/>
                <a:cs typeface="Comic Sans MS"/>
              </a:rPr>
              <a:t> </a:t>
            </a:r>
            <a:r>
              <a:rPr sz="2400" i="1" spc="-10" dirty="0">
                <a:solidFill>
                  <a:srgbClr val="001F5F"/>
                </a:solidFill>
                <a:latin typeface="Comic Sans MS"/>
                <a:cs typeface="Comic Sans MS"/>
              </a:rPr>
              <a:t>умении</a:t>
            </a:r>
            <a:endParaRPr sz="2400">
              <a:latin typeface="Comic Sans MS"/>
              <a:cs typeface="Comic Sans MS"/>
            </a:endParaRPr>
          </a:p>
          <a:p>
            <a:pPr marR="53975" algn="ctr">
              <a:lnSpc>
                <a:spcPct val="100000"/>
              </a:lnSpc>
              <a:spcBef>
                <a:spcPts val="5"/>
              </a:spcBef>
            </a:pPr>
            <a:r>
              <a:rPr sz="2400" i="1" dirty="0">
                <a:solidFill>
                  <a:srgbClr val="001F5F"/>
                </a:solidFill>
                <a:latin typeface="Comic Sans MS"/>
                <a:cs typeface="Comic Sans MS"/>
              </a:rPr>
              <a:t>постоять</a:t>
            </a:r>
            <a:r>
              <a:rPr sz="2400" i="1" spc="-80" dirty="0">
                <a:solidFill>
                  <a:srgbClr val="001F5F"/>
                </a:solidFill>
                <a:latin typeface="Comic Sans MS"/>
                <a:cs typeface="Comic Sans MS"/>
              </a:rPr>
              <a:t> </a:t>
            </a:r>
            <a:r>
              <a:rPr sz="2400" i="1" dirty="0">
                <a:solidFill>
                  <a:srgbClr val="001F5F"/>
                </a:solidFill>
                <a:latin typeface="Comic Sans MS"/>
                <a:cs typeface="Comic Sans MS"/>
              </a:rPr>
              <a:t>за</a:t>
            </a:r>
            <a:r>
              <a:rPr sz="2400" i="1" spc="-20" dirty="0">
                <a:solidFill>
                  <a:srgbClr val="001F5F"/>
                </a:solidFill>
                <a:latin typeface="Comic Sans MS"/>
                <a:cs typeface="Comic Sans MS"/>
              </a:rPr>
              <a:t> </a:t>
            </a:r>
            <a:r>
              <a:rPr sz="2400" i="1" spc="-10" dirty="0">
                <a:solidFill>
                  <a:srgbClr val="001F5F"/>
                </a:solidFill>
                <a:latin typeface="Comic Sans MS"/>
                <a:cs typeface="Comic Sans MS"/>
              </a:rPr>
              <a:t>себя.</a:t>
            </a:r>
            <a:endParaRPr sz="2400">
              <a:latin typeface="Comic Sans MS"/>
              <a:cs typeface="Comic Sans MS"/>
            </a:endParaRPr>
          </a:p>
          <a:p>
            <a:pPr marL="12065" marR="5365115" indent="-81280" algn="ctr">
              <a:lnSpc>
                <a:spcPct val="100000"/>
              </a:lnSpc>
              <a:spcBef>
                <a:spcPts val="340"/>
              </a:spcBef>
            </a:pPr>
            <a:r>
              <a:rPr sz="2400" i="1" dirty="0">
                <a:solidFill>
                  <a:srgbClr val="001F5F"/>
                </a:solidFill>
                <a:latin typeface="Comic Sans MS"/>
                <a:cs typeface="Comic Sans MS"/>
              </a:rPr>
              <a:t>Недаром</a:t>
            </a:r>
            <a:r>
              <a:rPr sz="2400" i="1" spc="-70" dirty="0">
                <a:solidFill>
                  <a:srgbClr val="001F5F"/>
                </a:solidFill>
                <a:latin typeface="Comic Sans MS"/>
                <a:cs typeface="Comic Sans MS"/>
              </a:rPr>
              <a:t> </a:t>
            </a:r>
            <a:r>
              <a:rPr sz="2400" i="1" spc="-10" dirty="0">
                <a:solidFill>
                  <a:srgbClr val="001F5F"/>
                </a:solidFill>
                <a:latin typeface="Comic Sans MS"/>
                <a:cs typeface="Comic Sans MS"/>
              </a:rPr>
              <a:t>именно </a:t>
            </a:r>
            <a:r>
              <a:rPr sz="2400" i="1" dirty="0">
                <a:solidFill>
                  <a:srgbClr val="001F5F"/>
                </a:solidFill>
                <a:latin typeface="Comic Sans MS"/>
                <a:cs typeface="Comic Sans MS"/>
              </a:rPr>
              <a:t>медведя</a:t>
            </a:r>
            <a:r>
              <a:rPr sz="2400" i="1" spc="-135" dirty="0">
                <a:solidFill>
                  <a:srgbClr val="001F5F"/>
                </a:solidFill>
                <a:latin typeface="Comic Sans MS"/>
                <a:cs typeface="Comic Sans MS"/>
              </a:rPr>
              <a:t> </a:t>
            </a:r>
            <a:r>
              <a:rPr sz="2400" i="1" spc="-10" dirty="0">
                <a:solidFill>
                  <a:srgbClr val="001F5F"/>
                </a:solidFill>
                <a:latin typeface="Comic Sans MS"/>
                <a:cs typeface="Comic Sans MS"/>
              </a:rPr>
              <a:t>выбрали</a:t>
            </a:r>
            <a:endParaRPr sz="2400">
              <a:latin typeface="Comic Sans MS"/>
              <a:cs typeface="Comic Sans MS"/>
            </a:endParaRPr>
          </a:p>
          <a:p>
            <a:pPr marL="12700" marR="4432935" algn="just">
              <a:lnSpc>
                <a:spcPct val="100000"/>
              </a:lnSpc>
              <a:spcBef>
                <a:spcPts val="5"/>
              </a:spcBef>
            </a:pPr>
            <a:r>
              <a:rPr sz="2400" i="1" dirty="0">
                <a:solidFill>
                  <a:srgbClr val="001F5F"/>
                </a:solidFill>
                <a:latin typeface="Comic Sans MS"/>
                <a:cs typeface="Comic Sans MS"/>
              </a:rPr>
              <a:t>символом</a:t>
            </a:r>
            <a:r>
              <a:rPr sz="2400" i="1" spc="-114" dirty="0">
                <a:solidFill>
                  <a:srgbClr val="001F5F"/>
                </a:solidFill>
                <a:latin typeface="Comic Sans MS"/>
                <a:cs typeface="Comic Sans MS"/>
              </a:rPr>
              <a:t> </a:t>
            </a:r>
            <a:r>
              <a:rPr sz="2400" i="1" spc="-10" dirty="0">
                <a:solidFill>
                  <a:srgbClr val="001F5F"/>
                </a:solidFill>
                <a:latin typeface="Comic Sans MS"/>
                <a:cs typeface="Comic Sans MS"/>
              </a:rPr>
              <a:t>Олимпиады, </a:t>
            </a:r>
            <a:r>
              <a:rPr sz="2400" i="1" dirty="0">
                <a:solidFill>
                  <a:srgbClr val="001F5F"/>
                </a:solidFill>
                <a:latin typeface="Comic Sans MS"/>
                <a:cs typeface="Comic Sans MS"/>
              </a:rPr>
              <a:t>проходившей</a:t>
            </a:r>
            <a:r>
              <a:rPr sz="2400" i="1" spc="-30" dirty="0">
                <a:solidFill>
                  <a:srgbClr val="001F5F"/>
                </a:solidFill>
                <a:latin typeface="Comic Sans MS"/>
                <a:cs typeface="Comic Sans MS"/>
              </a:rPr>
              <a:t> </a:t>
            </a:r>
            <a:r>
              <a:rPr sz="2400" i="1" dirty="0">
                <a:solidFill>
                  <a:srgbClr val="001F5F"/>
                </a:solidFill>
                <a:latin typeface="Comic Sans MS"/>
                <a:cs typeface="Comic Sans MS"/>
              </a:rPr>
              <a:t>в</a:t>
            </a:r>
            <a:r>
              <a:rPr sz="2400" i="1" spc="-45" dirty="0">
                <a:solidFill>
                  <a:srgbClr val="001F5F"/>
                </a:solidFill>
                <a:latin typeface="Comic Sans MS"/>
                <a:cs typeface="Comic Sans MS"/>
              </a:rPr>
              <a:t> </a:t>
            </a:r>
            <a:r>
              <a:rPr sz="2400" i="1" spc="-10" dirty="0">
                <a:solidFill>
                  <a:srgbClr val="001F5F"/>
                </a:solidFill>
                <a:latin typeface="Comic Sans MS"/>
                <a:cs typeface="Comic Sans MS"/>
              </a:rPr>
              <a:t>Москве </a:t>
            </a:r>
            <a:r>
              <a:rPr sz="2400" i="1" dirty="0">
                <a:solidFill>
                  <a:srgbClr val="001F5F"/>
                </a:solidFill>
                <a:latin typeface="Comic Sans MS"/>
                <a:cs typeface="Comic Sans MS"/>
              </a:rPr>
              <a:t>в</a:t>
            </a:r>
            <a:r>
              <a:rPr sz="2400" i="1" spc="-25" dirty="0">
                <a:solidFill>
                  <a:srgbClr val="001F5F"/>
                </a:solidFill>
                <a:latin typeface="Comic Sans MS"/>
                <a:cs typeface="Comic Sans MS"/>
              </a:rPr>
              <a:t> </a:t>
            </a:r>
            <a:r>
              <a:rPr sz="2400" i="1" dirty="0">
                <a:solidFill>
                  <a:srgbClr val="001F5F"/>
                </a:solidFill>
                <a:latin typeface="Comic Sans MS"/>
                <a:cs typeface="Comic Sans MS"/>
              </a:rPr>
              <a:t>1980</a:t>
            </a:r>
            <a:r>
              <a:rPr sz="2400" i="1" spc="-25" dirty="0">
                <a:solidFill>
                  <a:srgbClr val="001F5F"/>
                </a:solidFill>
                <a:latin typeface="Comic Sans MS"/>
                <a:cs typeface="Comic Sans MS"/>
              </a:rPr>
              <a:t> </a:t>
            </a:r>
            <a:r>
              <a:rPr sz="2400" i="1" spc="-10" dirty="0">
                <a:solidFill>
                  <a:srgbClr val="001F5F"/>
                </a:solidFill>
                <a:latin typeface="Comic Sans MS"/>
                <a:cs typeface="Comic Sans MS"/>
              </a:rPr>
              <a:t>году.</a:t>
            </a:r>
            <a:endParaRPr sz="2400">
              <a:latin typeface="Comic Sans MS"/>
              <a:cs typeface="Comic Sans MS"/>
            </a:endParaRPr>
          </a:p>
        </p:txBody>
      </p:sp>
      <p:grpSp>
        <p:nvGrpSpPr>
          <p:cNvPr id="12" name="object 12"/>
          <p:cNvGrpSpPr/>
          <p:nvPr/>
        </p:nvGrpSpPr>
        <p:grpSpPr>
          <a:xfrm>
            <a:off x="1978660" y="1986279"/>
            <a:ext cx="6978015" cy="4871720"/>
            <a:chOff x="1978660" y="1986279"/>
            <a:chExt cx="6978015" cy="4871720"/>
          </a:xfrm>
        </p:grpSpPr>
        <p:pic>
          <p:nvPicPr>
            <p:cNvPr id="13" name="object 13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208780" y="1986279"/>
              <a:ext cx="4747514" cy="3878834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978660" y="3810000"/>
              <a:ext cx="2354580" cy="3048000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19379" y="220979"/>
            <a:ext cx="8502015" cy="5060315"/>
            <a:chOff x="119379" y="220979"/>
            <a:chExt cx="8502015" cy="506031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19379" y="220979"/>
              <a:ext cx="8402574" cy="1849374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68300" y="645160"/>
              <a:ext cx="8252714" cy="1089914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181609" y="262889"/>
              <a:ext cx="8280400" cy="1727200"/>
            </a:xfrm>
            <a:custGeom>
              <a:avLst/>
              <a:gdLst/>
              <a:ahLst/>
              <a:cxnLst/>
              <a:rect l="l" t="t" r="r" b="b"/>
              <a:pathLst>
                <a:path w="8280400" h="1727200">
                  <a:moveTo>
                    <a:pt x="8170037" y="0"/>
                  </a:moveTo>
                  <a:lnTo>
                    <a:pt x="110312" y="0"/>
                  </a:lnTo>
                  <a:lnTo>
                    <a:pt x="67374" y="8671"/>
                  </a:lnTo>
                  <a:lnTo>
                    <a:pt x="32310" y="32321"/>
                  </a:lnTo>
                  <a:lnTo>
                    <a:pt x="8669" y="67401"/>
                  </a:lnTo>
                  <a:lnTo>
                    <a:pt x="0" y="110362"/>
                  </a:lnTo>
                  <a:lnTo>
                    <a:pt x="0" y="1616836"/>
                  </a:lnTo>
                  <a:lnTo>
                    <a:pt x="8669" y="1659798"/>
                  </a:lnTo>
                  <a:lnTo>
                    <a:pt x="32310" y="1694878"/>
                  </a:lnTo>
                  <a:lnTo>
                    <a:pt x="67374" y="1718528"/>
                  </a:lnTo>
                  <a:lnTo>
                    <a:pt x="110312" y="1727199"/>
                  </a:lnTo>
                  <a:lnTo>
                    <a:pt x="8170037" y="1727199"/>
                  </a:lnTo>
                  <a:lnTo>
                    <a:pt x="8212998" y="1718528"/>
                  </a:lnTo>
                  <a:lnTo>
                    <a:pt x="8248078" y="1694878"/>
                  </a:lnTo>
                  <a:lnTo>
                    <a:pt x="8271728" y="1659798"/>
                  </a:lnTo>
                  <a:lnTo>
                    <a:pt x="8280400" y="1616836"/>
                  </a:lnTo>
                  <a:lnTo>
                    <a:pt x="8280400" y="110362"/>
                  </a:lnTo>
                  <a:lnTo>
                    <a:pt x="8271728" y="67401"/>
                  </a:lnTo>
                  <a:lnTo>
                    <a:pt x="8248078" y="32321"/>
                  </a:lnTo>
                  <a:lnTo>
                    <a:pt x="8212998" y="8671"/>
                  </a:lnTo>
                  <a:lnTo>
                    <a:pt x="8170037" y="0"/>
                  </a:lnTo>
                  <a:close/>
                </a:path>
              </a:pathLst>
            </a:custGeom>
            <a:solidFill>
              <a:srgbClr val="DAECEE">
                <a:alpha val="23921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181609" y="262889"/>
              <a:ext cx="8280400" cy="1727200"/>
            </a:xfrm>
            <a:custGeom>
              <a:avLst/>
              <a:gdLst/>
              <a:ahLst/>
              <a:cxnLst/>
              <a:rect l="l" t="t" r="r" b="b"/>
              <a:pathLst>
                <a:path w="8280400" h="1727200">
                  <a:moveTo>
                    <a:pt x="0" y="110362"/>
                  </a:moveTo>
                  <a:lnTo>
                    <a:pt x="8669" y="67401"/>
                  </a:lnTo>
                  <a:lnTo>
                    <a:pt x="32310" y="32321"/>
                  </a:lnTo>
                  <a:lnTo>
                    <a:pt x="67374" y="8671"/>
                  </a:lnTo>
                  <a:lnTo>
                    <a:pt x="110312" y="0"/>
                  </a:lnTo>
                  <a:lnTo>
                    <a:pt x="8170037" y="0"/>
                  </a:lnTo>
                  <a:lnTo>
                    <a:pt x="8212998" y="8671"/>
                  </a:lnTo>
                  <a:lnTo>
                    <a:pt x="8248078" y="32321"/>
                  </a:lnTo>
                  <a:lnTo>
                    <a:pt x="8271728" y="67401"/>
                  </a:lnTo>
                  <a:lnTo>
                    <a:pt x="8280400" y="110362"/>
                  </a:lnTo>
                  <a:lnTo>
                    <a:pt x="8280400" y="1616836"/>
                  </a:lnTo>
                  <a:lnTo>
                    <a:pt x="8271728" y="1659798"/>
                  </a:lnTo>
                  <a:lnTo>
                    <a:pt x="8248078" y="1694878"/>
                  </a:lnTo>
                  <a:lnTo>
                    <a:pt x="8212998" y="1718528"/>
                  </a:lnTo>
                  <a:lnTo>
                    <a:pt x="8170037" y="1727199"/>
                  </a:lnTo>
                  <a:lnTo>
                    <a:pt x="110312" y="1727199"/>
                  </a:lnTo>
                  <a:lnTo>
                    <a:pt x="67374" y="1718528"/>
                  </a:lnTo>
                  <a:lnTo>
                    <a:pt x="32310" y="1694878"/>
                  </a:lnTo>
                  <a:lnTo>
                    <a:pt x="8669" y="1659798"/>
                  </a:lnTo>
                  <a:lnTo>
                    <a:pt x="0" y="1616836"/>
                  </a:lnTo>
                  <a:lnTo>
                    <a:pt x="0" y="110362"/>
                  </a:lnTo>
                  <a:close/>
                </a:path>
              </a:pathLst>
            </a:custGeom>
            <a:ln w="381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90499" y="2092959"/>
              <a:ext cx="4010914" cy="3002534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70179" y="1996440"/>
              <a:ext cx="3866134" cy="3284474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252729" y="2134869"/>
              <a:ext cx="3888740" cy="2880995"/>
            </a:xfrm>
            <a:custGeom>
              <a:avLst/>
              <a:gdLst/>
              <a:ahLst/>
              <a:cxnLst/>
              <a:rect l="l" t="t" r="r" b="b"/>
              <a:pathLst>
                <a:path w="3888740" h="2880995">
                  <a:moveTo>
                    <a:pt x="3704717" y="0"/>
                  </a:moveTo>
                  <a:lnTo>
                    <a:pt x="183984" y="0"/>
                  </a:lnTo>
                  <a:lnTo>
                    <a:pt x="135074" y="6575"/>
                  </a:lnTo>
                  <a:lnTo>
                    <a:pt x="91123" y="25131"/>
                  </a:lnTo>
                  <a:lnTo>
                    <a:pt x="53887" y="53911"/>
                  </a:lnTo>
                  <a:lnTo>
                    <a:pt x="25119" y="91157"/>
                  </a:lnTo>
                  <a:lnTo>
                    <a:pt x="6572" y="135113"/>
                  </a:lnTo>
                  <a:lnTo>
                    <a:pt x="0" y="184022"/>
                  </a:lnTo>
                  <a:lnTo>
                    <a:pt x="0" y="2696591"/>
                  </a:lnTo>
                  <a:lnTo>
                    <a:pt x="6572" y="2745490"/>
                  </a:lnTo>
                  <a:lnTo>
                    <a:pt x="25119" y="2789423"/>
                  </a:lnTo>
                  <a:lnTo>
                    <a:pt x="53887" y="2826639"/>
                  </a:lnTo>
                  <a:lnTo>
                    <a:pt x="91123" y="2855388"/>
                  </a:lnTo>
                  <a:lnTo>
                    <a:pt x="135074" y="2873920"/>
                  </a:lnTo>
                  <a:lnTo>
                    <a:pt x="183984" y="2880486"/>
                  </a:lnTo>
                  <a:lnTo>
                    <a:pt x="3704717" y="2880486"/>
                  </a:lnTo>
                  <a:lnTo>
                    <a:pt x="3753626" y="2873920"/>
                  </a:lnTo>
                  <a:lnTo>
                    <a:pt x="3797582" y="2855388"/>
                  </a:lnTo>
                  <a:lnTo>
                    <a:pt x="3834828" y="2826638"/>
                  </a:lnTo>
                  <a:lnTo>
                    <a:pt x="3863608" y="2789423"/>
                  </a:lnTo>
                  <a:lnTo>
                    <a:pt x="3882164" y="2745490"/>
                  </a:lnTo>
                  <a:lnTo>
                    <a:pt x="3888740" y="2696591"/>
                  </a:lnTo>
                  <a:lnTo>
                    <a:pt x="3888740" y="184022"/>
                  </a:lnTo>
                  <a:lnTo>
                    <a:pt x="3882164" y="135113"/>
                  </a:lnTo>
                  <a:lnTo>
                    <a:pt x="3863608" y="91157"/>
                  </a:lnTo>
                  <a:lnTo>
                    <a:pt x="3834828" y="53911"/>
                  </a:lnTo>
                  <a:lnTo>
                    <a:pt x="3797582" y="25131"/>
                  </a:lnTo>
                  <a:lnTo>
                    <a:pt x="3753626" y="6575"/>
                  </a:lnTo>
                  <a:lnTo>
                    <a:pt x="3704717" y="0"/>
                  </a:lnTo>
                  <a:close/>
                </a:path>
              </a:pathLst>
            </a:custGeom>
            <a:solidFill>
              <a:srgbClr val="DAECEE">
                <a:alpha val="23921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252729" y="2134869"/>
              <a:ext cx="3888740" cy="2880995"/>
            </a:xfrm>
            <a:custGeom>
              <a:avLst/>
              <a:gdLst/>
              <a:ahLst/>
              <a:cxnLst/>
              <a:rect l="l" t="t" r="r" b="b"/>
              <a:pathLst>
                <a:path w="3888740" h="2880995">
                  <a:moveTo>
                    <a:pt x="0" y="184022"/>
                  </a:moveTo>
                  <a:lnTo>
                    <a:pt x="6572" y="135113"/>
                  </a:lnTo>
                  <a:lnTo>
                    <a:pt x="25119" y="91157"/>
                  </a:lnTo>
                  <a:lnTo>
                    <a:pt x="53887" y="53911"/>
                  </a:lnTo>
                  <a:lnTo>
                    <a:pt x="91123" y="25131"/>
                  </a:lnTo>
                  <a:lnTo>
                    <a:pt x="135074" y="6575"/>
                  </a:lnTo>
                  <a:lnTo>
                    <a:pt x="183984" y="0"/>
                  </a:lnTo>
                  <a:lnTo>
                    <a:pt x="3704717" y="0"/>
                  </a:lnTo>
                  <a:lnTo>
                    <a:pt x="3753626" y="6575"/>
                  </a:lnTo>
                  <a:lnTo>
                    <a:pt x="3797582" y="25131"/>
                  </a:lnTo>
                  <a:lnTo>
                    <a:pt x="3834828" y="53911"/>
                  </a:lnTo>
                  <a:lnTo>
                    <a:pt x="3863608" y="91157"/>
                  </a:lnTo>
                  <a:lnTo>
                    <a:pt x="3882164" y="135113"/>
                  </a:lnTo>
                  <a:lnTo>
                    <a:pt x="3888740" y="184022"/>
                  </a:lnTo>
                  <a:lnTo>
                    <a:pt x="3888740" y="2696591"/>
                  </a:lnTo>
                  <a:lnTo>
                    <a:pt x="3882164" y="2745490"/>
                  </a:lnTo>
                  <a:lnTo>
                    <a:pt x="3863608" y="2789423"/>
                  </a:lnTo>
                  <a:lnTo>
                    <a:pt x="3834828" y="2826638"/>
                  </a:lnTo>
                  <a:lnTo>
                    <a:pt x="3797582" y="2855388"/>
                  </a:lnTo>
                  <a:lnTo>
                    <a:pt x="3753626" y="2873920"/>
                  </a:lnTo>
                  <a:lnTo>
                    <a:pt x="3704717" y="2880486"/>
                  </a:lnTo>
                  <a:lnTo>
                    <a:pt x="183984" y="2880486"/>
                  </a:lnTo>
                  <a:lnTo>
                    <a:pt x="135074" y="2873920"/>
                  </a:lnTo>
                  <a:lnTo>
                    <a:pt x="91123" y="2855388"/>
                  </a:lnTo>
                  <a:lnTo>
                    <a:pt x="53887" y="2826639"/>
                  </a:lnTo>
                  <a:lnTo>
                    <a:pt x="25119" y="2789423"/>
                  </a:lnTo>
                  <a:lnTo>
                    <a:pt x="6572" y="2745490"/>
                  </a:lnTo>
                  <a:lnTo>
                    <a:pt x="0" y="2696591"/>
                  </a:lnTo>
                  <a:lnTo>
                    <a:pt x="0" y="184022"/>
                  </a:lnTo>
                  <a:close/>
                </a:path>
              </a:pathLst>
            </a:custGeom>
            <a:ln w="381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 txBox="1"/>
          <p:nvPr/>
        </p:nvSpPr>
        <p:spPr>
          <a:xfrm>
            <a:off x="245708" y="731520"/>
            <a:ext cx="8156575" cy="43040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49554" algn="ctr">
              <a:lnSpc>
                <a:spcPct val="100000"/>
              </a:lnSpc>
              <a:spcBef>
                <a:spcPts val="100"/>
              </a:spcBef>
            </a:pPr>
            <a:r>
              <a:rPr sz="2400" i="1" dirty="0">
                <a:solidFill>
                  <a:srgbClr val="001F5F"/>
                </a:solidFill>
                <a:latin typeface="Comic Sans MS"/>
                <a:cs typeface="Comic Sans MS"/>
              </a:rPr>
              <a:t>У</a:t>
            </a:r>
            <a:r>
              <a:rPr sz="2400" i="1" spc="-70" dirty="0">
                <a:solidFill>
                  <a:srgbClr val="001F5F"/>
                </a:solidFill>
                <a:latin typeface="Comic Sans MS"/>
                <a:cs typeface="Comic Sans MS"/>
              </a:rPr>
              <a:t> </a:t>
            </a:r>
            <a:r>
              <a:rPr sz="2400" i="1" dirty="0">
                <a:solidFill>
                  <a:srgbClr val="001F5F"/>
                </a:solidFill>
                <a:latin typeface="Comic Sans MS"/>
                <a:cs typeface="Comic Sans MS"/>
              </a:rPr>
              <a:t>каждого</a:t>
            </a:r>
            <a:r>
              <a:rPr sz="2400" i="1" spc="-50" dirty="0">
                <a:solidFill>
                  <a:srgbClr val="001F5F"/>
                </a:solidFill>
                <a:latin typeface="Comic Sans MS"/>
                <a:cs typeface="Comic Sans MS"/>
              </a:rPr>
              <a:t> </a:t>
            </a:r>
            <a:r>
              <a:rPr sz="2400" i="1" dirty="0">
                <a:solidFill>
                  <a:srgbClr val="001F5F"/>
                </a:solidFill>
                <a:latin typeface="Comic Sans MS"/>
                <a:cs typeface="Comic Sans MS"/>
              </a:rPr>
              <a:t>народа</a:t>
            </a:r>
            <a:r>
              <a:rPr sz="2400" i="1" spc="-60" dirty="0">
                <a:solidFill>
                  <a:srgbClr val="001F5F"/>
                </a:solidFill>
                <a:latin typeface="Comic Sans MS"/>
                <a:cs typeface="Comic Sans MS"/>
              </a:rPr>
              <a:t> </a:t>
            </a:r>
            <a:r>
              <a:rPr sz="2400" i="1" dirty="0">
                <a:solidFill>
                  <a:srgbClr val="001F5F"/>
                </a:solidFill>
                <a:latin typeface="Comic Sans MS"/>
                <a:cs typeface="Comic Sans MS"/>
              </a:rPr>
              <a:t>есть</a:t>
            </a:r>
            <a:r>
              <a:rPr sz="2400" i="1" spc="-100" dirty="0">
                <a:solidFill>
                  <a:srgbClr val="001F5F"/>
                </a:solidFill>
                <a:latin typeface="Comic Sans MS"/>
                <a:cs typeface="Comic Sans MS"/>
              </a:rPr>
              <a:t> </a:t>
            </a:r>
            <a:r>
              <a:rPr sz="2400" i="1" dirty="0">
                <a:solidFill>
                  <a:srgbClr val="001F5F"/>
                </a:solidFill>
                <a:latin typeface="Comic Sans MS"/>
                <a:cs typeface="Comic Sans MS"/>
              </a:rPr>
              <a:t>свои</a:t>
            </a:r>
            <a:r>
              <a:rPr sz="2400" i="1" spc="-55" dirty="0">
                <a:solidFill>
                  <a:srgbClr val="001F5F"/>
                </a:solidFill>
                <a:latin typeface="Comic Sans MS"/>
                <a:cs typeface="Comic Sans MS"/>
              </a:rPr>
              <a:t> </a:t>
            </a:r>
            <a:r>
              <a:rPr sz="2400" i="1" dirty="0">
                <a:solidFill>
                  <a:srgbClr val="001F5F"/>
                </a:solidFill>
                <a:latin typeface="Comic Sans MS"/>
                <a:cs typeface="Comic Sans MS"/>
              </a:rPr>
              <a:t>средства</a:t>
            </a:r>
            <a:r>
              <a:rPr sz="2400" i="1" spc="-95" dirty="0">
                <a:solidFill>
                  <a:srgbClr val="001F5F"/>
                </a:solidFill>
                <a:latin typeface="Comic Sans MS"/>
                <a:cs typeface="Comic Sans MS"/>
              </a:rPr>
              <a:t> </a:t>
            </a:r>
            <a:r>
              <a:rPr sz="2400" i="1" spc="-10" dirty="0">
                <a:solidFill>
                  <a:srgbClr val="001F5F"/>
                </a:solidFill>
                <a:latin typeface="Comic Sans MS"/>
                <a:cs typeface="Comic Sans MS"/>
              </a:rPr>
              <a:t>передвижения.</a:t>
            </a:r>
            <a:endParaRPr sz="2400">
              <a:latin typeface="Comic Sans MS"/>
              <a:cs typeface="Comic Sans MS"/>
            </a:endParaRPr>
          </a:p>
          <a:p>
            <a:pPr marR="90170" algn="ctr">
              <a:lnSpc>
                <a:spcPct val="100000"/>
              </a:lnSpc>
            </a:pPr>
            <a:r>
              <a:rPr sz="2400" i="1" dirty="0">
                <a:solidFill>
                  <a:srgbClr val="001F5F"/>
                </a:solidFill>
                <a:latin typeface="Comic Sans MS"/>
                <a:cs typeface="Comic Sans MS"/>
              </a:rPr>
              <a:t>У</a:t>
            </a:r>
            <a:r>
              <a:rPr sz="2400" i="1" spc="-20" dirty="0">
                <a:solidFill>
                  <a:srgbClr val="001F5F"/>
                </a:solidFill>
                <a:latin typeface="Comic Sans MS"/>
                <a:cs typeface="Comic Sans MS"/>
              </a:rPr>
              <a:t> </a:t>
            </a:r>
            <a:r>
              <a:rPr sz="2400" i="1" dirty="0">
                <a:solidFill>
                  <a:srgbClr val="001F5F"/>
                </a:solidFill>
                <a:latin typeface="Comic Sans MS"/>
                <a:cs typeface="Comic Sans MS"/>
              </a:rPr>
              <a:t>нас</a:t>
            </a:r>
            <a:r>
              <a:rPr sz="2400" i="1" spc="-15" dirty="0">
                <a:solidFill>
                  <a:srgbClr val="001F5F"/>
                </a:solidFill>
                <a:latin typeface="Comic Sans MS"/>
                <a:cs typeface="Comic Sans MS"/>
              </a:rPr>
              <a:t> </a:t>
            </a:r>
            <a:r>
              <a:rPr sz="2400" i="1" dirty="0">
                <a:solidFill>
                  <a:srgbClr val="001F5F"/>
                </a:solidFill>
                <a:latin typeface="Comic Sans MS"/>
                <a:cs typeface="Comic Sans MS"/>
              </a:rPr>
              <a:t>оно</a:t>
            </a:r>
            <a:r>
              <a:rPr sz="2400" i="1" spc="-15" dirty="0">
                <a:solidFill>
                  <a:srgbClr val="001F5F"/>
                </a:solidFill>
                <a:latin typeface="Comic Sans MS"/>
                <a:cs typeface="Comic Sans MS"/>
              </a:rPr>
              <a:t> </a:t>
            </a:r>
            <a:r>
              <a:rPr sz="2400" i="1" dirty="0">
                <a:solidFill>
                  <a:srgbClr val="001F5F"/>
                </a:solidFill>
                <a:latin typeface="Comic Sans MS"/>
                <a:cs typeface="Comic Sans MS"/>
              </a:rPr>
              <a:t>тоже</a:t>
            </a:r>
            <a:r>
              <a:rPr sz="2400" i="1" spc="-50" dirty="0">
                <a:solidFill>
                  <a:srgbClr val="001F5F"/>
                </a:solidFill>
                <a:latin typeface="Comic Sans MS"/>
                <a:cs typeface="Comic Sans MS"/>
              </a:rPr>
              <a:t> </a:t>
            </a:r>
            <a:r>
              <a:rPr sz="2400" i="1" dirty="0">
                <a:solidFill>
                  <a:srgbClr val="001F5F"/>
                </a:solidFill>
                <a:latin typeface="Comic Sans MS"/>
                <a:cs typeface="Comic Sans MS"/>
              </a:rPr>
              <a:t>есть.</a:t>
            </a:r>
            <a:r>
              <a:rPr sz="2400" i="1" spc="-50" dirty="0">
                <a:solidFill>
                  <a:srgbClr val="001F5F"/>
                </a:solidFill>
                <a:latin typeface="Comic Sans MS"/>
                <a:cs typeface="Comic Sans MS"/>
              </a:rPr>
              <a:t> </a:t>
            </a:r>
            <a:r>
              <a:rPr sz="2400" i="1" dirty="0">
                <a:solidFill>
                  <a:srgbClr val="001F5F"/>
                </a:solidFill>
                <a:latin typeface="Comic Sans MS"/>
                <a:cs typeface="Comic Sans MS"/>
              </a:rPr>
              <a:t>Это</a:t>
            </a:r>
            <a:r>
              <a:rPr sz="2400" i="1" spc="-20" dirty="0">
                <a:solidFill>
                  <a:srgbClr val="001F5F"/>
                </a:solidFill>
                <a:latin typeface="Comic Sans MS"/>
                <a:cs typeface="Comic Sans MS"/>
              </a:rPr>
              <a:t> </a:t>
            </a:r>
            <a:r>
              <a:rPr sz="2400" i="1" dirty="0">
                <a:solidFill>
                  <a:srgbClr val="001F5F"/>
                </a:solidFill>
                <a:latin typeface="Comic Sans MS"/>
                <a:cs typeface="Comic Sans MS"/>
              </a:rPr>
              <a:t>–</a:t>
            </a:r>
            <a:r>
              <a:rPr sz="2400" i="1" spc="-15" dirty="0">
                <a:solidFill>
                  <a:srgbClr val="001F5F"/>
                </a:solidFill>
                <a:latin typeface="Comic Sans MS"/>
                <a:cs typeface="Comic Sans MS"/>
              </a:rPr>
              <a:t> </a:t>
            </a:r>
            <a:r>
              <a:rPr sz="2400" i="1" spc="-10" dirty="0">
                <a:solidFill>
                  <a:srgbClr val="001F5F"/>
                </a:solidFill>
                <a:latin typeface="Comic Sans MS"/>
                <a:cs typeface="Comic Sans MS"/>
              </a:rPr>
              <a:t>тройка.</a:t>
            </a:r>
            <a:endParaRPr sz="2400">
              <a:latin typeface="Comic Sans MS"/>
              <a:cs typeface="Comic Sans MS"/>
            </a:endParaRPr>
          </a:p>
          <a:p>
            <a:pPr>
              <a:lnSpc>
                <a:spcPct val="100000"/>
              </a:lnSpc>
              <a:spcBef>
                <a:spcPts val="1535"/>
              </a:spcBef>
            </a:pPr>
            <a:endParaRPr sz="2400">
              <a:latin typeface="Comic Sans MS"/>
              <a:cs typeface="Comic Sans MS"/>
            </a:endParaRPr>
          </a:p>
          <a:p>
            <a:pPr marL="151130" marR="4669790">
              <a:lnSpc>
                <a:spcPct val="100000"/>
              </a:lnSpc>
            </a:pPr>
            <a:r>
              <a:rPr sz="2400" i="1" dirty="0">
                <a:solidFill>
                  <a:srgbClr val="001F5F"/>
                </a:solidFill>
                <a:latin typeface="Comic Sans MS"/>
                <a:cs typeface="Comic Sans MS"/>
              </a:rPr>
              <a:t>Это</a:t>
            </a:r>
            <a:r>
              <a:rPr sz="2400" i="1" spc="-40" dirty="0">
                <a:solidFill>
                  <a:srgbClr val="001F5F"/>
                </a:solidFill>
                <a:latin typeface="Comic Sans MS"/>
                <a:cs typeface="Comic Sans MS"/>
              </a:rPr>
              <a:t> </a:t>
            </a:r>
            <a:r>
              <a:rPr sz="2400" i="1" spc="-10" dirty="0">
                <a:solidFill>
                  <a:srgbClr val="001F5F"/>
                </a:solidFill>
                <a:latin typeface="Comic Sans MS"/>
                <a:cs typeface="Comic Sans MS"/>
              </a:rPr>
              <a:t>общепризнанный, </a:t>
            </a:r>
            <a:r>
              <a:rPr sz="2400" i="1" dirty="0">
                <a:solidFill>
                  <a:srgbClr val="001F5F"/>
                </a:solidFill>
                <a:latin typeface="Comic Sans MS"/>
                <a:cs typeface="Comic Sans MS"/>
              </a:rPr>
              <a:t>оживлённый,</a:t>
            </a:r>
            <a:r>
              <a:rPr sz="2400" i="1" spc="-90" dirty="0">
                <a:solidFill>
                  <a:srgbClr val="001F5F"/>
                </a:solidFill>
                <a:latin typeface="Comic Sans MS"/>
                <a:cs typeface="Comic Sans MS"/>
              </a:rPr>
              <a:t> </a:t>
            </a:r>
            <a:r>
              <a:rPr sz="2400" i="1" spc="-10" dirty="0">
                <a:solidFill>
                  <a:srgbClr val="001F5F"/>
                </a:solidFill>
                <a:latin typeface="Comic Sans MS"/>
                <a:cs typeface="Comic Sans MS"/>
              </a:rPr>
              <a:t>весёлый </a:t>
            </a:r>
            <a:r>
              <a:rPr sz="2400" i="1" dirty="0">
                <a:solidFill>
                  <a:srgbClr val="001F5F"/>
                </a:solidFill>
                <a:latin typeface="Comic Sans MS"/>
                <a:cs typeface="Comic Sans MS"/>
              </a:rPr>
              <a:t>и</a:t>
            </a:r>
            <a:r>
              <a:rPr sz="2400" i="1" spc="-20" dirty="0">
                <a:solidFill>
                  <a:srgbClr val="001F5F"/>
                </a:solidFill>
                <a:latin typeface="Comic Sans MS"/>
                <a:cs typeface="Comic Sans MS"/>
              </a:rPr>
              <a:t> </a:t>
            </a:r>
            <a:r>
              <a:rPr sz="2400" i="1" dirty="0">
                <a:solidFill>
                  <a:srgbClr val="001F5F"/>
                </a:solidFill>
                <a:latin typeface="Comic Sans MS"/>
                <a:cs typeface="Comic Sans MS"/>
              </a:rPr>
              <a:t>быстрый</a:t>
            </a:r>
            <a:r>
              <a:rPr sz="2400" i="1" spc="-35" dirty="0">
                <a:solidFill>
                  <a:srgbClr val="001F5F"/>
                </a:solidFill>
                <a:latin typeface="Comic Sans MS"/>
                <a:cs typeface="Comic Sans MS"/>
              </a:rPr>
              <a:t> </a:t>
            </a:r>
            <a:r>
              <a:rPr sz="2400" i="1" spc="-10" dirty="0">
                <a:solidFill>
                  <a:srgbClr val="001F5F"/>
                </a:solidFill>
                <a:latin typeface="Comic Sans MS"/>
                <a:cs typeface="Comic Sans MS"/>
              </a:rPr>
              <a:t>способ</a:t>
            </a:r>
            <a:endParaRPr sz="2400">
              <a:latin typeface="Comic Sans MS"/>
              <a:cs typeface="Comic Sans MS"/>
            </a:endParaRPr>
          </a:p>
          <a:p>
            <a:pPr marL="151130">
              <a:lnSpc>
                <a:spcPct val="100000"/>
              </a:lnSpc>
              <a:spcBef>
                <a:spcPts val="5"/>
              </a:spcBef>
            </a:pPr>
            <a:r>
              <a:rPr sz="2400" i="1" spc="-10" dirty="0">
                <a:solidFill>
                  <a:srgbClr val="001F5F"/>
                </a:solidFill>
                <a:latin typeface="Comic Sans MS"/>
                <a:cs typeface="Comic Sans MS"/>
              </a:rPr>
              <a:t>передвижения,</a:t>
            </a:r>
            <a:endParaRPr sz="2400">
              <a:latin typeface="Comic Sans MS"/>
              <a:cs typeface="Comic Sans MS"/>
            </a:endParaRPr>
          </a:p>
          <a:p>
            <a:pPr marL="151130">
              <a:lnSpc>
                <a:spcPct val="100000"/>
              </a:lnSpc>
            </a:pPr>
            <a:r>
              <a:rPr sz="2400" i="1" dirty="0">
                <a:solidFill>
                  <a:srgbClr val="001F5F"/>
                </a:solidFill>
                <a:latin typeface="Comic Sans MS"/>
                <a:cs typeface="Comic Sans MS"/>
              </a:rPr>
              <a:t>вызывающий</a:t>
            </a:r>
            <a:r>
              <a:rPr sz="2400" i="1" spc="-65" dirty="0">
                <a:solidFill>
                  <a:srgbClr val="001F5F"/>
                </a:solidFill>
                <a:latin typeface="Comic Sans MS"/>
                <a:cs typeface="Comic Sans MS"/>
              </a:rPr>
              <a:t> </a:t>
            </a:r>
            <a:r>
              <a:rPr sz="2400" i="1" spc="-10" dirty="0">
                <a:solidFill>
                  <a:srgbClr val="001F5F"/>
                </a:solidFill>
                <a:latin typeface="Comic Sans MS"/>
                <a:cs typeface="Comic Sans MS"/>
              </a:rPr>
              <a:t>эмоции,</a:t>
            </a:r>
            <a:endParaRPr sz="2400">
              <a:latin typeface="Comic Sans MS"/>
              <a:cs typeface="Comic Sans MS"/>
            </a:endParaRPr>
          </a:p>
          <a:p>
            <a:pPr marL="151130">
              <a:lnSpc>
                <a:spcPts val="2880"/>
              </a:lnSpc>
            </a:pPr>
            <a:r>
              <a:rPr sz="2400" i="1" dirty="0">
                <a:solidFill>
                  <a:srgbClr val="001F5F"/>
                </a:solidFill>
                <a:latin typeface="Comic Sans MS"/>
                <a:cs typeface="Comic Sans MS"/>
              </a:rPr>
              <a:t>наиболее</a:t>
            </a:r>
            <a:r>
              <a:rPr sz="2400" i="1" spc="-90" dirty="0">
                <a:solidFill>
                  <a:srgbClr val="001F5F"/>
                </a:solidFill>
                <a:latin typeface="Comic Sans MS"/>
                <a:cs typeface="Comic Sans MS"/>
              </a:rPr>
              <a:t> </a:t>
            </a:r>
            <a:r>
              <a:rPr sz="2400" i="1" spc="-10" dirty="0">
                <a:solidFill>
                  <a:srgbClr val="001F5F"/>
                </a:solidFill>
                <a:latin typeface="Comic Sans MS"/>
                <a:cs typeface="Comic Sans MS"/>
              </a:rPr>
              <a:t>точно</a:t>
            </a:r>
            <a:endParaRPr sz="2400">
              <a:latin typeface="Comic Sans MS"/>
              <a:cs typeface="Comic Sans MS"/>
            </a:endParaRPr>
          </a:p>
          <a:p>
            <a:pPr marL="151130" marR="5358765">
              <a:lnSpc>
                <a:spcPct val="100000"/>
              </a:lnSpc>
            </a:pPr>
            <a:r>
              <a:rPr sz="2400" i="1" spc="-10" dirty="0">
                <a:solidFill>
                  <a:srgbClr val="001F5F"/>
                </a:solidFill>
                <a:latin typeface="Comic Sans MS"/>
                <a:cs typeface="Comic Sans MS"/>
              </a:rPr>
              <a:t>характеризующие </a:t>
            </a:r>
            <a:r>
              <a:rPr sz="2400" i="1" dirty="0">
                <a:solidFill>
                  <a:srgbClr val="001F5F"/>
                </a:solidFill>
                <a:latin typeface="Comic Sans MS"/>
                <a:cs typeface="Comic Sans MS"/>
              </a:rPr>
              <a:t>русский</a:t>
            </a:r>
            <a:r>
              <a:rPr sz="2400" i="1" spc="-85" dirty="0">
                <a:solidFill>
                  <a:srgbClr val="001F5F"/>
                </a:solidFill>
                <a:latin typeface="Comic Sans MS"/>
                <a:cs typeface="Comic Sans MS"/>
              </a:rPr>
              <a:t> </a:t>
            </a:r>
            <a:r>
              <a:rPr sz="2400" i="1" spc="-20" dirty="0">
                <a:solidFill>
                  <a:srgbClr val="001F5F"/>
                </a:solidFill>
                <a:latin typeface="Comic Sans MS"/>
                <a:cs typeface="Comic Sans MS"/>
              </a:rPr>
              <a:t>дух.</a:t>
            </a:r>
            <a:endParaRPr sz="2400">
              <a:latin typeface="Comic Sans MS"/>
              <a:cs typeface="Comic Sans MS"/>
            </a:endParaRPr>
          </a:p>
        </p:txBody>
      </p:sp>
      <p:pic>
        <p:nvPicPr>
          <p:cNvPr id="12" name="object 12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4208779" y="2057400"/>
            <a:ext cx="4765294" cy="3594354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19379" y="220979"/>
            <a:ext cx="8402955" cy="4877435"/>
            <a:chOff x="119379" y="220979"/>
            <a:chExt cx="8402955" cy="487743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19379" y="220979"/>
              <a:ext cx="8402574" cy="1849374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15620" y="462279"/>
              <a:ext cx="7698994" cy="1455674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181609" y="262889"/>
              <a:ext cx="8280400" cy="1727200"/>
            </a:xfrm>
            <a:custGeom>
              <a:avLst/>
              <a:gdLst/>
              <a:ahLst/>
              <a:cxnLst/>
              <a:rect l="l" t="t" r="r" b="b"/>
              <a:pathLst>
                <a:path w="8280400" h="1727200">
                  <a:moveTo>
                    <a:pt x="8170037" y="0"/>
                  </a:moveTo>
                  <a:lnTo>
                    <a:pt x="110312" y="0"/>
                  </a:lnTo>
                  <a:lnTo>
                    <a:pt x="67374" y="8671"/>
                  </a:lnTo>
                  <a:lnTo>
                    <a:pt x="32310" y="32321"/>
                  </a:lnTo>
                  <a:lnTo>
                    <a:pt x="8669" y="67401"/>
                  </a:lnTo>
                  <a:lnTo>
                    <a:pt x="0" y="110362"/>
                  </a:lnTo>
                  <a:lnTo>
                    <a:pt x="0" y="1616836"/>
                  </a:lnTo>
                  <a:lnTo>
                    <a:pt x="8669" y="1659798"/>
                  </a:lnTo>
                  <a:lnTo>
                    <a:pt x="32310" y="1694878"/>
                  </a:lnTo>
                  <a:lnTo>
                    <a:pt x="67374" y="1718528"/>
                  </a:lnTo>
                  <a:lnTo>
                    <a:pt x="110312" y="1727199"/>
                  </a:lnTo>
                  <a:lnTo>
                    <a:pt x="8170037" y="1727199"/>
                  </a:lnTo>
                  <a:lnTo>
                    <a:pt x="8212998" y="1718528"/>
                  </a:lnTo>
                  <a:lnTo>
                    <a:pt x="8248078" y="1694878"/>
                  </a:lnTo>
                  <a:lnTo>
                    <a:pt x="8271728" y="1659798"/>
                  </a:lnTo>
                  <a:lnTo>
                    <a:pt x="8280400" y="1616836"/>
                  </a:lnTo>
                  <a:lnTo>
                    <a:pt x="8280400" y="110362"/>
                  </a:lnTo>
                  <a:lnTo>
                    <a:pt x="8271728" y="67401"/>
                  </a:lnTo>
                  <a:lnTo>
                    <a:pt x="8248078" y="32321"/>
                  </a:lnTo>
                  <a:lnTo>
                    <a:pt x="8212998" y="8671"/>
                  </a:lnTo>
                  <a:lnTo>
                    <a:pt x="8170037" y="0"/>
                  </a:lnTo>
                  <a:close/>
                </a:path>
              </a:pathLst>
            </a:custGeom>
            <a:solidFill>
              <a:srgbClr val="DAECEE">
                <a:alpha val="23921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181609" y="262889"/>
              <a:ext cx="8280400" cy="1727200"/>
            </a:xfrm>
            <a:custGeom>
              <a:avLst/>
              <a:gdLst/>
              <a:ahLst/>
              <a:cxnLst/>
              <a:rect l="l" t="t" r="r" b="b"/>
              <a:pathLst>
                <a:path w="8280400" h="1727200">
                  <a:moveTo>
                    <a:pt x="0" y="110362"/>
                  </a:moveTo>
                  <a:lnTo>
                    <a:pt x="8669" y="67401"/>
                  </a:lnTo>
                  <a:lnTo>
                    <a:pt x="32310" y="32321"/>
                  </a:lnTo>
                  <a:lnTo>
                    <a:pt x="67374" y="8671"/>
                  </a:lnTo>
                  <a:lnTo>
                    <a:pt x="110312" y="0"/>
                  </a:lnTo>
                  <a:lnTo>
                    <a:pt x="8170037" y="0"/>
                  </a:lnTo>
                  <a:lnTo>
                    <a:pt x="8212998" y="8671"/>
                  </a:lnTo>
                  <a:lnTo>
                    <a:pt x="8248078" y="32321"/>
                  </a:lnTo>
                  <a:lnTo>
                    <a:pt x="8271728" y="67401"/>
                  </a:lnTo>
                  <a:lnTo>
                    <a:pt x="8280400" y="110362"/>
                  </a:lnTo>
                  <a:lnTo>
                    <a:pt x="8280400" y="1616836"/>
                  </a:lnTo>
                  <a:lnTo>
                    <a:pt x="8271728" y="1659798"/>
                  </a:lnTo>
                  <a:lnTo>
                    <a:pt x="8248078" y="1694878"/>
                  </a:lnTo>
                  <a:lnTo>
                    <a:pt x="8212998" y="1718528"/>
                  </a:lnTo>
                  <a:lnTo>
                    <a:pt x="8170037" y="1727199"/>
                  </a:lnTo>
                  <a:lnTo>
                    <a:pt x="110312" y="1727199"/>
                  </a:lnTo>
                  <a:lnTo>
                    <a:pt x="67374" y="1718528"/>
                  </a:lnTo>
                  <a:lnTo>
                    <a:pt x="32310" y="1694878"/>
                  </a:lnTo>
                  <a:lnTo>
                    <a:pt x="8669" y="1659798"/>
                  </a:lnTo>
                  <a:lnTo>
                    <a:pt x="0" y="1616836"/>
                  </a:lnTo>
                  <a:lnTo>
                    <a:pt x="0" y="110362"/>
                  </a:lnTo>
                  <a:close/>
                </a:path>
              </a:pathLst>
            </a:custGeom>
            <a:ln w="381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90499" y="2092959"/>
              <a:ext cx="4010914" cy="3002534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70179" y="2179319"/>
              <a:ext cx="4130294" cy="2918713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252729" y="2134869"/>
              <a:ext cx="3888740" cy="2880995"/>
            </a:xfrm>
            <a:custGeom>
              <a:avLst/>
              <a:gdLst/>
              <a:ahLst/>
              <a:cxnLst/>
              <a:rect l="l" t="t" r="r" b="b"/>
              <a:pathLst>
                <a:path w="3888740" h="2880995">
                  <a:moveTo>
                    <a:pt x="3704717" y="0"/>
                  </a:moveTo>
                  <a:lnTo>
                    <a:pt x="183984" y="0"/>
                  </a:lnTo>
                  <a:lnTo>
                    <a:pt x="135074" y="6575"/>
                  </a:lnTo>
                  <a:lnTo>
                    <a:pt x="91123" y="25131"/>
                  </a:lnTo>
                  <a:lnTo>
                    <a:pt x="53887" y="53911"/>
                  </a:lnTo>
                  <a:lnTo>
                    <a:pt x="25119" y="91157"/>
                  </a:lnTo>
                  <a:lnTo>
                    <a:pt x="6572" y="135113"/>
                  </a:lnTo>
                  <a:lnTo>
                    <a:pt x="0" y="184022"/>
                  </a:lnTo>
                  <a:lnTo>
                    <a:pt x="0" y="2696591"/>
                  </a:lnTo>
                  <a:lnTo>
                    <a:pt x="6572" y="2745490"/>
                  </a:lnTo>
                  <a:lnTo>
                    <a:pt x="25119" y="2789423"/>
                  </a:lnTo>
                  <a:lnTo>
                    <a:pt x="53887" y="2826639"/>
                  </a:lnTo>
                  <a:lnTo>
                    <a:pt x="91123" y="2855388"/>
                  </a:lnTo>
                  <a:lnTo>
                    <a:pt x="135074" y="2873920"/>
                  </a:lnTo>
                  <a:lnTo>
                    <a:pt x="183984" y="2880486"/>
                  </a:lnTo>
                  <a:lnTo>
                    <a:pt x="3704717" y="2880486"/>
                  </a:lnTo>
                  <a:lnTo>
                    <a:pt x="3753626" y="2873920"/>
                  </a:lnTo>
                  <a:lnTo>
                    <a:pt x="3797582" y="2855388"/>
                  </a:lnTo>
                  <a:lnTo>
                    <a:pt x="3834828" y="2826638"/>
                  </a:lnTo>
                  <a:lnTo>
                    <a:pt x="3863608" y="2789423"/>
                  </a:lnTo>
                  <a:lnTo>
                    <a:pt x="3882164" y="2745490"/>
                  </a:lnTo>
                  <a:lnTo>
                    <a:pt x="3888740" y="2696591"/>
                  </a:lnTo>
                  <a:lnTo>
                    <a:pt x="3888740" y="184022"/>
                  </a:lnTo>
                  <a:lnTo>
                    <a:pt x="3882164" y="135113"/>
                  </a:lnTo>
                  <a:lnTo>
                    <a:pt x="3863608" y="91157"/>
                  </a:lnTo>
                  <a:lnTo>
                    <a:pt x="3834828" y="53911"/>
                  </a:lnTo>
                  <a:lnTo>
                    <a:pt x="3797582" y="25131"/>
                  </a:lnTo>
                  <a:lnTo>
                    <a:pt x="3753626" y="6575"/>
                  </a:lnTo>
                  <a:lnTo>
                    <a:pt x="3704717" y="0"/>
                  </a:lnTo>
                  <a:close/>
                </a:path>
              </a:pathLst>
            </a:custGeom>
            <a:solidFill>
              <a:srgbClr val="DAECEE">
                <a:alpha val="23921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252729" y="2134869"/>
              <a:ext cx="3888740" cy="2880995"/>
            </a:xfrm>
            <a:custGeom>
              <a:avLst/>
              <a:gdLst/>
              <a:ahLst/>
              <a:cxnLst/>
              <a:rect l="l" t="t" r="r" b="b"/>
              <a:pathLst>
                <a:path w="3888740" h="2880995">
                  <a:moveTo>
                    <a:pt x="0" y="184022"/>
                  </a:moveTo>
                  <a:lnTo>
                    <a:pt x="6572" y="135113"/>
                  </a:lnTo>
                  <a:lnTo>
                    <a:pt x="25119" y="91157"/>
                  </a:lnTo>
                  <a:lnTo>
                    <a:pt x="53887" y="53911"/>
                  </a:lnTo>
                  <a:lnTo>
                    <a:pt x="91123" y="25131"/>
                  </a:lnTo>
                  <a:lnTo>
                    <a:pt x="135074" y="6575"/>
                  </a:lnTo>
                  <a:lnTo>
                    <a:pt x="183984" y="0"/>
                  </a:lnTo>
                  <a:lnTo>
                    <a:pt x="3704717" y="0"/>
                  </a:lnTo>
                  <a:lnTo>
                    <a:pt x="3753626" y="6575"/>
                  </a:lnTo>
                  <a:lnTo>
                    <a:pt x="3797582" y="25131"/>
                  </a:lnTo>
                  <a:lnTo>
                    <a:pt x="3834828" y="53911"/>
                  </a:lnTo>
                  <a:lnTo>
                    <a:pt x="3863608" y="91157"/>
                  </a:lnTo>
                  <a:lnTo>
                    <a:pt x="3882164" y="135113"/>
                  </a:lnTo>
                  <a:lnTo>
                    <a:pt x="3888740" y="184022"/>
                  </a:lnTo>
                  <a:lnTo>
                    <a:pt x="3888740" y="2696591"/>
                  </a:lnTo>
                  <a:lnTo>
                    <a:pt x="3882164" y="2745490"/>
                  </a:lnTo>
                  <a:lnTo>
                    <a:pt x="3863608" y="2789423"/>
                  </a:lnTo>
                  <a:lnTo>
                    <a:pt x="3834828" y="2826638"/>
                  </a:lnTo>
                  <a:lnTo>
                    <a:pt x="3797582" y="2855388"/>
                  </a:lnTo>
                  <a:lnTo>
                    <a:pt x="3753626" y="2873920"/>
                  </a:lnTo>
                  <a:lnTo>
                    <a:pt x="3704717" y="2880486"/>
                  </a:lnTo>
                  <a:lnTo>
                    <a:pt x="183984" y="2880486"/>
                  </a:lnTo>
                  <a:lnTo>
                    <a:pt x="135074" y="2873920"/>
                  </a:lnTo>
                  <a:lnTo>
                    <a:pt x="91123" y="2855388"/>
                  </a:lnTo>
                  <a:lnTo>
                    <a:pt x="53887" y="2826639"/>
                  </a:lnTo>
                  <a:lnTo>
                    <a:pt x="25119" y="2789423"/>
                  </a:lnTo>
                  <a:lnTo>
                    <a:pt x="6572" y="2745490"/>
                  </a:lnTo>
                  <a:lnTo>
                    <a:pt x="0" y="2696591"/>
                  </a:lnTo>
                  <a:lnTo>
                    <a:pt x="0" y="184022"/>
                  </a:lnTo>
                  <a:close/>
                </a:path>
              </a:pathLst>
            </a:custGeom>
            <a:ln w="381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 txBox="1"/>
          <p:nvPr/>
        </p:nvSpPr>
        <p:spPr>
          <a:xfrm>
            <a:off x="245708" y="548640"/>
            <a:ext cx="8156575" cy="43040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94665" marR="492759" indent="566420">
              <a:lnSpc>
                <a:spcPct val="100000"/>
              </a:lnSpc>
              <a:spcBef>
                <a:spcPts val="100"/>
              </a:spcBef>
              <a:tabLst>
                <a:tab pos="2583180" algn="l"/>
              </a:tabLst>
            </a:pPr>
            <a:r>
              <a:rPr sz="2400" i="1" dirty="0">
                <a:solidFill>
                  <a:srgbClr val="001F5F"/>
                </a:solidFill>
                <a:latin typeface="Comic Sans MS"/>
                <a:cs typeface="Comic Sans MS"/>
              </a:rPr>
              <a:t>Оказывается,</a:t>
            </a:r>
            <a:r>
              <a:rPr sz="2400" i="1" spc="-70" dirty="0">
                <a:solidFill>
                  <a:srgbClr val="001F5F"/>
                </a:solidFill>
                <a:latin typeface="Comic Sans MS"/>
                <a:cs typeface="Comic Sans MS"/>
              </a:rPr>
              <a:t> </a:t>
            </a:r>
            <a:r>
              <a:rPr sz="2400" i="1" dirty="0">
                <a:solidFill>
                  <a:srgbClr val="001F5F"/>
                </a:solidFill>
                <a:latin typeface="Comic Sans MS"/>
                <a:cs typeface="Comic Sans MS"/>
              </a:rPr>
              <a:t>самый</a:t>
            </a:r>
            <a:r>
              <a:rPr sz="2400" i="1" spc="-55" dirty="0">
                <a:solidFill>
                  <a:srgbClr val="001F5F"/>
                </a:solidFill>
                <a:latin typeface="Comic Sans MS"/>
                <a:cs typeface="Comic Sans MS"/>
              </a:rPr>
              <a:t> </a:t>
            </a:r>
            <a:r>
              <a:rPr sz="2400" i="1" dirty="0">
                <a:solidFill>
                  <a:srgbClr val="001F5F"/>
                </a:solidFill>
                <a:latin typeface="Comic Sans MS"/>
                <a:cs typeface="Comic Sans MS"/>
              </a:rPr>
              <a:t>русский</a:t>
            </a:r>
            <a:r>
              <a:rPr sz="2400" i="1" spc="-40" dirty="0">
                <a:solidFill>
                  <a:srgbClr val="001F5F"/>
                </a:solidFill>
                <a:latin typeface="Comic Sans MS"/>
                <a:cs typeface="Comic Sans MS"/>
              </a:rPr>
              <a:t> </a:t>
            </a:r>
            <a:r>
              <a:rPr sz="2400" i="1" spc="-10" dirty="0">
                <a:solidFill>
                  <a:srgbClr val="001F5F"/>
                </a:solidFill>
                <a:latin typeface="Comic Sans MS"/>
                <a:cs typeface="Comic Sans MS"/>
              </a:rPr>
              <a:t>музыкальный </a:t>
            </a:r>
            <a:r>
              <a:rPr sz="2400" i="1" dirty="0">
                <a:solidFill>
                  <a:srgbClr val="001F5F"/>
                </a:solidFill>
                <a:latin typeface="Comic Sans MS"/>
                <a:cs typeface="Comic Sans MS"/>
              </a:rPr>
              <a:t>инструмент</a:t>
            </a:r>
            <a:r>
              <a:rPr sz="2400" i="1" spc="-75" dirty="0">
                <a:solidFill>
                  <a:srgbClr val="001F5F"/>
                </a:solidFill>
                <a:latin typeface="Comic Sans MS"/>
                <a:cs typeface="Comic Sans MS"/>
              </a:rPr>
              <a:t> </a:t>
            </a:r>
            <a:r>
              <a:rPr sz="2400" i="1" spc="-50" dirty="0">
                <a:solidFill>
                  <a:srgbClr val="001F5F"/>
                </a:solidFill>
                <a:latin typeface="Comic Sans MS"/>
                <a:cs typeface="Comic Sans MS"/>
              </a:rPr>
              <a:t>-</a:t>
            </a:r>
            <a:r>
              <a:rPr sz="2400" i="1" dirty="0">
                <a:solidFill>
                  <a:srgbClr val="001F5F"/>
                </a:solidFill>
                <a:latin typeface="Comic Sans MS"/>
                <a:cs typeface="Comic Sans MS"/>
              </a:rPr>
              <a:t>	балалайка</a:t>
            </a:r>
            <a:r>
              <a:rPr sz="2400" i="1" spc="-100" dirty="0">
                <a:solidFill>
                  <a:srgbClr val="001F5F"/>
                </a:solidFill>
                <a:latin typeface="Comic Sans MS"/>
                <a:cs typeface="Comic Sans MS"/>
              </a:rPr>
              <a:t> </a:t>
            </a:r>
            <a:r>
              <a:rPr sz="2400" i="1" dirty="0">
                <a:solidFill>
                  <a:srgbClr val="001F5F"/>
                </a:solidFill>
                <a:latin typeface="Comic Sans MS"/>
                <a:cs typeface="Comic Sans MS"/>
              </a:rPr>
              <a:t>позаимствован</a:t>
            </a:r>
            <a:r>
              <a:rPr sz="2400" i="1" spc="-80" dirty="0">
                <a:solidFill>
                  <a:srgbClr val="001F5F"/>
                </a:solidFill>
                <a:latin typeface="Comic Sans MS"/>
                <a:cs typeface="Comic Sans MS"/>
              </a:rPr>
              <a:t> </a:t>
            </a:r>
            <a:r>
              <a:rPr sz="2400" i="1" spc="-10" dirty="0">
                <a:solidFill>
                  <a:srgbClr val="001F5F"/>
                </a:solidFill>
                <a:latin typeface="Comic Sans MS"/>
                <a:cs typeface="Comic Sans MS"/>
              </a:rPr>
              <a:t>нашими</a:t>
            </a:r>
            <a:endParaRPr sz="2400">
              <a:latin typeface="Comic Sans MS"/>
              <a:cs typeface="Comic Sans MS"/>
            </a:endParaRPr>
          </a:p>
          <a:p>
            <a:pPr marL="962025">
              <a:lnSpc>
                <a:spcPct val="100000"/>
              </a:lnSpc>
            </a:pPr>
            <a:r>
              <a:rPr sz="2400" i="1" dirty="0">
                <a:solidFill>
                  <a:srgbClr val="001F5F"/>
                </a:solidFill>
                <a:latin typeface="Comic Sans MS"/>
                <a:cs typeface="Comic Sans MS"/>
              </a:rPr>
              <a:t>предками</a:t>
            </a:r>
            <a:r>
              <a:rPr sz="2400" i="1" spc="-25" dirty="0">
                <a:solidFill>
                  <a:srgbClr val="001F5F"/>
                </a:solidFill>
                <a:latin typeface="Comic Sans MS"/>
                <a:cs typeface="Comic Sans MS"/>
              </a:rPr>
              <a:t> </a:t>
            </a:r>
            <a:r>
              <a:rPr sz="2400" i="1" dirty="0">
                <a:solidFill>
                  <a:srgbClr val="001F5F"/>
                </a:solidFill>
                <a:latin typeface="Comic Sans MS"/>
                <a:cs typeface="Comic Sans MS"/>
              </a:rPr>
              <a:t>то</a:t>
            </a:r>
            <a:r>
              <a:rPr sz="2400" i="1" spc="-10" dirty="0">
                <a:solidFill>
                  <a:srgbClr val="001F5F"/>
                </a:solidFill>
                <a:latin typeface="Comic Sans MS"/>
                <a:cs typeface="Comic Sans MS"/>
              </a:rPr>
              <a:t> </a:t>
            </a:r>
            <a:r>
              <a:rPr sz="2400" i="1" dirty="0">
                <a:solidFill>
                  <a:srgbClr val="001F5F"/>
                </a:solidFill>
                <a:latin typeface="Comic Sans MS"/>
                <a:cs typeface="Comic Sans MS"/>
              </a:rPr>
              <a:t>ли</a:t>
            </a:r>
            <a:r>
              <a:rPr sz="2400" i="1" spc="-35" dirty="0">
                <a:solidFill>
                  <a:srgbClr val="001F5F"/>
                </a:solidFill>
                <a:latin typeface="Comic Sans MS"/>
                <a:cs typeface="Comic Sans MS"/>
              </a:rPr>
              <a:t> </a:t>
            </a:r>
            <a:r>
              <a:rPr sz="2400" i="1" dirty="0">
                <a:solidFill>
                  <a:srgbClr val="001F5F"/>
                </a:solidFill>
                <a:latin typeface="Comic Sans MS"/>
                <a:cs typeface="Comic Sans MS"/>
              </a:rPr>
              <a:t>у</a:t>
            </a:r>
            <a:r>
              <a:rPr sz="2400" i="1" spc="-20" dirty="0">
                <a:solidFill>
                  <a:srgbClr val="001F5F"/>
                </a:solidFill>
                <a:latin typeface="Comic Sans MS"/>
                <a:cs typeface="Comic Sans MS"/>
              </a:rPr>
              <a:t> </a:t>
            </a:r>
            <a:r>
              <a:rPr sz="2400" i="1" dirty="0">
                <a:solidFill>
                  <a:srgbClr val="001F5F"/>
                </a:solidFill>
                <a:latin typeface="Comic Sans MS"/>
                <a:cs typeface="Comic Sans MS"/>
              </a:rPr>
              <a:t>татар,</a:t>
            </a:r>
            <a:r>
              <a:rPr sz="2400" i="1" spc="-35" dirty="0">
                <a:solidFill>
                  <a:srgbClr val="001F5F"/>
                </a:solidFill>
                <a:latin typeface="Comic Sans MS"/>
                <a:cs typeface="Comic Sans MS"/>
              </a:rPr>
              <a:t> </a:t>
            </a:r>
            <a:r>
              <a:rPr sz="2400" i="1" dirty="0">
                <a:solidFill>
                  <a:srgbClr val="001F5F"/>
                </a:solidFill>
                <a:latin typeface="Comic Sans MS"/>
                <a:cs typeface="Comic Sans MS"/>
              </a:rPr>
              <a:t>то</a:t>
            </a:r>
            <a:r>
              <a:rPr sz="2400" i="1" spc="-30" dirty="0">
                <a:solidFill>
                  <a:srgbClr val="001F5F"/>
                </a:solidFill>
                <a:latin typeface="Comic Sans MS"/>
                <a:cs typeface="Comic Sans MS"/>
              </a:rPr>
              <a:t> </a:t>
            </a:r>
            <a:r>
              <a:rPr sz="2400" i="1" dirty="0">
                <a:solidFill>
                  <a:srgbClr val="001F5F"/>
                </a:solidFill>
                <a:latin typeface="Comic Sans MS"/>
                <a:cs typeface="Comic Sans MS"/>
              </a:rPr>
              <a:t>ли</a:t>
            </a:r>
            <a:r>
              <a:rPr sz="2400" i="1" spc="-10" dirty="0">
                <a:solidFill>
                  <a:srgbClr val="001F5F"/>
                </a:solidFill>
                <a:latin typeface="Comic Sans MS"/>
                <a:cs typeface="Comic Sans MS"/>
              </a:rPr>
              <a:t> </a:t>
            </a:r>
            <a:r>
              <a:rPr sz="2400" i="1" dirty="0">
                <a:solidFill>
                  <a:srgbClr val="001F5F"/>
                </a:solidFill>
                <a:latin typeface="Comic Sans MS"/>
                <a:cs typeface="Comic Sans MS"/>
              </a:rPr>
              <a:t>у</a:t>
            </a:r>
            <a:r>
              <a:rPr sz="2400" i="1" spc="-20" dirty="0">
                <a:solidFill>
                  <a:srgbClr val="001F5F"/>
                </a:solidFill>
                <a:latin typeface="Comic Sans MS"/>
                <a:cs typeface="Comic Sans MS"/>
              </a:rPr>
              <a:t> </a:t>
            </a:r>
            <a:r>
              <a:rPr sz="2400" i="1" spc="-10" dirty="0">
                <a:solidFill>
                  <a:srgbClr val="001F5F"/>
                </a:solidFill>
                <a:latin typeface="Comic Sans MS"/>
                <a:cs typeface="Comic Sans MS"/>
              </a:rPr>
              <a:t>киргизов.</a:t>
            </a:r>
            <a:endParaRPr sz="2400">
              <a:latin typeface="Comic Sans MS"/>
              <a:cs typeface="Comic Sans MS"/>
            </a:endParaRPr>
          </a:p>
          <a:p>
            <a:pPr>
              <a:lnSpc>
                <a:spcPct val="100000"/>
              </a:lnSpc>
              <a:spcBef>
                <a:spcPts val="1535"/>
              </a:spcBef>
            </a:pPr>
            <a:endParaRPr sz="2400">
              <a:latin typeface="Comic Sans MS"/>
              <a:cs typeface="Comic Sans MS"/>
            </a:endParaRPr>
          </a:p>
          <a:p>
            <a:pPr marL="151130" marR="4406265">
              <a:lnSpc>
                <a:spcPct val="100000"/>
              </a:lnSpc>
            </a:pPr>
            <a:r>
              <a:rPr sz="2400" i="1" dirty="0">
                <a:solidFill>
                  <a:srgbClr val="001F5F"/>
                </a:solidFill>
                <a:latin typeface="Comic Sans MS"/>
                <a:cs typeface="Comic Sans MS"/>
              </a:rPr>
              <a:t>Истинно</a:t>
            </a:r>
            <a:r>
              <a:rPr sz="2400" i="1" spc="-70" dirty="0">
                <a:solidFill>
                  <a:srgbClr val="001F5F"/>
                </a:solidFill>
                <a:latin typeface="Comic Sans MS"/>
                <a:cs typeface="Comic Sans MS"/>
              </a:rPr>
              <a:t> </a:t>
            </a:r>
            <a:r>
              <a:rPr sz="2400" i="1" spc="-10" dirty="0">
                <a:solidFill>
                  <a:srgbClr val="001F5F"/>
                </a:solidFill>
                <a:latin typeface="Comic Sans MS"/>
                <a:cs typeface="Comic Sans MS"/>
              </a:rPr>
              <a:t>народным </a:t>
            </a:r>
            <a:r>
              <a:rPr sz="2400" i="1" dirty="0">
                <a:solidFill>
                  <a:srgbClr val="001F5F"/>
                </a:solidFill>
                <a:latin typeface="Comic Sans MS"/>
                <a:cs typeface="Comic Sans MS"/>
              </a:rPr>
              <a:t>инструментом</a:t>
            </a:r>
            <a:r>
              <a:rPr sz="2400" i="1" spc="-75" dirty="0">
                <a:solidFill>
                  <a:srgbClr val="001F5F"/>
                </a:solidFill>
                <a:latin typeface="Comic Sans MS"/>
                <a:cs typeface="Comic Sans MS"/>
              </a:rPr>
              <a:t> </a:t>
            </a:r>
            <a:r>
              <a:rPr sz="2400" i="1" dirty="0">
                <a:solidFill>
                  <a:srgbClr val="001F5F"/>
                </a:solidFill>
                <a:latin typeface="Comic Sans MS"/>
                <a:cs typeface="Comic Sans MS"/>
              </a:rPr>
              <a:t>она</a:t>
            </a:r>
            <a:r>
              <a:rPr sz="2400" i="1" spc="-65" dirty="0">
                <a:solidFill>
                  <a:srgbClr val="001F5F"/>
                </a:solidFill>
                <a:latin typeface="Comic Sans MS"/>
                <a:cs typeface="Comic Sans MS"/>
              </a:rPr>
              <a:t> </a:t>
            </a:r>
            <a:r>
              <a:rPr sz="2400" i="1" spc="-10" dirty="0">
                <a:solidFill>
                  <a:srgbClr val="001F5F"/>
                </a:solidFill>
                <a:latin typeface="Comic Sans MS"/>
                <a:cs typeface="Comic Sans MS"/>
              </a:rPr>
              <a:t>стала </a:t>
            </a:r>
            <a:r>
              <a:rPr sz="2400" i="1" dirty="0">
                <a:solidFill>
                  <a:srgbClr val="001F5F"/>
                </a:solidFill>
                <a:latin typeface="Comic Sans MS"/>
                <a:cs typeface="Comic Sans MS"/>
              </a:rPr>
              <a:t>уже</a:t>
            </a:r>
            <a:r>
              <a:rPr sz="2400" i="1" spc="-10" dirty="0">
                <a:solidFill>
                  <a:srgbClr val="001F5F"/>
                </a:solidFill>
                <a:latin typeface="Comic Sans MS"/>
                <a:cs typeface="Comic Sans MS"/>
              </a:rPr>
              <a:t> </a:t>
            </a:r>
            <a:r>
              <a:rPr sz="2400" i="1" dirty="0">
                <a:solidFill>
                  <a:srgbClr val="001F5F"/>
                </a:solidFill>
                <a:latin typeface="Comic Sans MS"/>
                <a:cs typeface="Comic Sans MS"/>
              </a:rPr>
              <a:t>в</a:t>
            </a:r>
            <a:r>
              <a:rPr sz="2400" i="1" spc="-25" dirty="0">
                <a:solidFill>
                  <a:srgbClr val="001F5F"/>
                </a:solidFill>
                <a:latin typeface="Comic Sans MS"/>
                <a:cs typeface="Comic Sans MS"/>
              </a:rPr>
              <a:t> </a:t>
            </a:r>
            <a:r>
              <a:rPr sz="2400" i="1" dirty="0">
                <a:solidFill>
                  <a:srgbClr val="001F5F"/>
                </a:solidFill>
                <a:latin typeface="Comic Sans MS"/>
                <a:cs typeface="Comic Sans MS"/>
              </a:rPr>
              <a:t>19</a:t>
            </a:r>
            <a:r>
              <a:rPr sz="2400" i="1" spc="-30" dirty="0">
                <a:solidFill>
                  <a:srgbClr val="001F5F"/>
                </a:solidFill>
                <a:latin typeface="Comic Sans MS"/>
                <a:cs typeface="Comic Sans MS"/>
              </a:rPr>
              <a:t> </a:t>
            </a:r>
            <a:r>
              <a:rPr sz="2400" i="1" spc="-10" dirty="0">
                <a:solidFill>
                  <a:srgbClr val="001F5F"/>
                </a:solidFill>
                <a:latin typeface="Comic Sans MS"/>
                <a:cs typeface="Comic Sans MS"/>
              </a:rPr>
              <a:t>веке.</a:t>
            </a:r>
            <a:endParaRPr sz="2400">
              <a:latin typeface="Comic Sans MS"/>
              <a:cs typeface="Comic Sans MS"/>
            </a:endParaRPr>
          </a:p>
          <a:p>
            <a:pPr marL="151130" marR="4581525">
              <a:lnSpc>
                <a:spcPct val="100000"/>
              </a:lnSpc>
              <a:spcBef>
                <a:spcPts val="5"/>
              </a:spcBef>
            </a:pPr>
            <a:r>
              <a:rPr sz="2400" i="1" dirty="0">
                <a:solidFill>
                  <a:srgbClr val="001F5F"/>
                </a:solidFill>
                <a:latin typeface="Comic Sans MS"/>
                <a:cs typeface="Comic Sans MS"/>
              </a:rPr>
              <a:t>Балалайка</a:t>
            </a:r>
            <a:r>
              <a:rPr sz="2400" i="1" spc="-70" dirty="0">
                <a:solidFill>
                  <a:srgbClr val="001F5F"/>
                </a:solidFill>
                <a:latin typeface="Comic Sans MS"/>
                <a:cs typeface="Comic Sans MS"/>
              </a:rPr>
              <a:t> </a:t>
            </a:r>
            <a:r>
              <a:rPr sz="2400" i="1" dirty="0">
                <a:solidFill>
                  <a:srgbClr val="001F5F"/>
                </a:solidFill>
                <a:latin typeface="Comic Sans MS"/>
                <a:cs typeface="Comic Sans MS"/>
              </a:rPr>
              <a:t>вмиг</a:t>
            </a:r>
            <a:r>
              <a:rPr sz="2400" i="1" spc="-50" dirty="0">
                <a:solidFill>
                  <a:srgbClr val="001F5F"/>
                </a:solidFill>
                <a:latin typeface="Comic Sans MS"/>
                <a:cs typeface="Comic Sans MS"/>
              </a:rPr>
              <a:t> </a:t>
            </a:r>
            <a:r>
              <a:rPr sz="2400" i="1" spc="-20" dirty="0">
                <a:solidFill>
                  <a:srgbClr val="001F5F"/>
                </a:solidFill>
                <a:latin typeface="Comic Sans MS"/>
                <a:cs typeface="Comic Sans MS"/>
              </a:rPr>
              <a:t>стала </a:t>
            </a:r>
            <a:r>
              <a:rPr sz="2400" i="1" dirty="0">
                <a:solidFill>
                  <a:srgbClr val="001F5F"/>
                </a:solidFill>
                <a:latin typeface="Comic Sans MS"/>
                <a:cs typeface="Comic Sans MS"/>
              </a:rPr>
              <a:t>признанным</a:t>
            </a:r>
            <a:r>
              <a:rPr sz="2400" i="1" spc="-60" dirty="0">
                <a:solidFill>
                  <a:srgbClr val="001F5F"/>
                </a:solidFill>
                <a:latin typeface="Comic Sans MS"/>
                <a:cs typeface="Comic Sans MS"/>
              </a:rPr>
              <a:t> </a:t>
            </a:r>
            <a:r>
              <a:rPr sz="2400" i="1" spc="-10" dirty="0">
                <a:solidFill>
                  <a:srgbClr val="001F5F"/>
                </a:solidFill>
                <a:latin typeface="Comic Sans MS"/>
                <a:cs typeface="Comic Sans MS"/>
              </a:rPr>
              <a:t>символом </a:t>
            </a:r>
            <a:r>
              <a:rPr sz="2400" i="1" dirty="0">
                <a:solidFill>
                  <a:srgbClr val="001F5F"/>
                </a:solidFill>
                <a:latin typeface="Comic Sans MS"/>
                <a:cs typeface="Comic Sans MS"/>
              </a:rPr>
              <a:t>русской</a:t>
            </a:r>
            <a:r>
              <a:rPr sz="2400" i="1" spc="-75" dirty="0">
                <a:solidFill>
                  <a:srgbClr val="001F5F"/>
                </a:solidFill>
                <a:latin typeface="Comic Sans MS"/>
                <a:cs typeface="Comic Sans MS"/>
              </a:rPr>
              <a:t> </a:t>
            </a:r>
            <a:r>
              <a:rPr sz="2400" i="1" dirty="0">
                <a:solidFill>
                  <a:srgbClr val="001F5F"/>
                </a:solidFill>
                <a:latin typeface="Comic Sans MS"/>
                <a:cs typeface="Comic Sans MS"/>
              </a:rPr>
              <a:t>музыки</a:t>
            </a:r>
            <a:r>
              <a:rPr sz="2400" i="1" spc="-70" dirty="0">
                <a:solidFill>
                  <a:srgbClr val="001F5F"/>
                </a:solidFill>
                <a:latin typeface="Comic Sans MS"/>
                <a:cs typeface="Comic Sans MS"/>
              </a:rPr>
              <a:t> </a:t>
            </a:r>
            <a:r>
              <a:rPr sz="2400" i="1" spc="-50" dirty="0">
                <a:solidFill>
                  <a:srgbClr val="001F5F"/>
                </a:solidFill>
                <a:latin typeface="Comic Sans MS"/>
                <a:cs typeface="Comic Sans MS"/>
              </a:rPr>
              <a:t>и</a:t>
            </a:r>
            <a:endParaRPr sz="2400">
              <a:latin typeface="Comic Sans MS"/>
              <a:cs typeface="Comic Sans MS"/>
            </a:endParaRPr>
          </a:p>
          <a:p>
            <a:pPr marL="151130">
              <a:lnSpc>
                <a:spcPct val="100000"/>
              </a:lnSpc>
            </a:pPr>
            <a:r>
              <a:rPr sz="2400" i="1" spc="-10" dirty="0">
                <a:solidFill>
                  <a:srgbClr val="001F5F"/>
                </a:solidFill>
                <a:latin typeface="Comic Sans MS"/>
                <a:cs typeface="Comic Sans MS"/>
              </a:rPr>
              <a:t>России.</a:t>
            </a:r>
            <a:endParaRPr sz="2400">
              <a:latin typeface="Comic Sans MS"/>
              <a:cs typeface="Comic Sans MS"/>
            </a:endParaRPr>
          </a:p>
        </p:txBody>
      </p:sp>
      <p:pic>
        <p:nvPicPr>
          <p:cNvPr id="12" name="object 12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4424679" y="2057400"/>
            <a:ext cx="4717033" cy="3711194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19379" y="220979"/>
            <a:ext cx="8491855" cy="1880235"/>
            <a:chOff x="119379" y="220979"/>
            <a:chExt cx="8491855" cy="188023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19379" y="220979"/>
              <a:ext cx="8402574" cy="1849374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29539" y="279399"/>
              <a:ext cx="8481314" cy="1821434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181609" y="262889"/>
              <a:ext cx="8280400" cy="1727200"/>
            </a:xfrm>
            <a:custGeom>
              <a:avLst/>
              <a:gdLst/>
              <a:ahLst/>
              <a:cxnLst/>
              <a:rect l="l" t="t" r="r" b="b"/>
              <a:pathLst>
                <a:path w="8280400" h="1727200">
                  <a:moveTo>
                    <a:pt x="8170037" y="0"/>
                  </a:moveTo>
                  <a:lnTo>
                    <a:pt x="110312" y="0"/>
                  </a:lnTo>
                  <a:lnTo>
                    <a:pt x="67374" y="8671"/>
                  </a:lnTo>
                  <a:lnTo>
                    <a:pt x="32310" y="32321"/>
                  </a:lnTo>
                  <a:lnTo>
                    <a:pt x="8669" y="67401"/>
                  </a:lnTo>
                  <a:lnTo>
                    <a:pt x="0" y="110362"/>
                  </a:lnTo>
                  <a:lnTo>
                    <a:pt x="0" y="1616836"/>
                  </a:lnTo>
                  <a:lnTo>
                    <a:pt x="8669" y="1659798"/>
                  </a:lnTo>
                  <a:lnTo>
                    <a:pt x="32310" y="1694878"/>
                  </a:lnTo>
                  <a:lnTo>
                    <a:pt x="67374" y="1718528"/>
                  </a:lnTo>
                  <a:lnTo>
                    <a:pt x="110312" y="1727199"/>
                  </a:lnTo>
                  <a:lnTo>
                    <a:pt x="8170037" y="1727199"/>
                  </a:lnTo>
                  <a:lnTo>
                    <a:pt x="8212998" y="1718528"/>
                  </a:lnTo>
                  <a:lnTo>
                    <a:pt x="8248078" y="1694878"/>
                  </a:lnTo>
                  <a:lnTo>
                    <a:pt x="8271728" y="1659798"/>
                  </a:lnTo>
                  <a:lnTo>
                    <a:pt x="8280400" y="1616836"/>
                  </a:lnTo>
                  <a:lnTo>
                    <a:pt x="8280400" y="110362"/>
                  </a:lnTo>
                  <a:lnTo>
                    <a:pt x="8271728" y="67401"/>
                  </a:lnTo>
                  <a:lnTo>
                    <a:pt x="8248078" y="32321"/>
                  </a:lnTo>
                  <a:lnTo>
                    <a:pt x="8212998" y="8671"/>
                  </a:lnTo>
                  <a:lnTo>
                    <a:pt x="8170037" y="0"/>
                  </a:lnTo>
                  <a:close/>
                </a:path>
              </a:pathLst>
            </a:custGeom>
            <a:solidFill>
              <a:srgbClr val="DAECEE">
                <a:alpha val="23921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181609" y="262889"/>
              <a:ext cx="8280400" cy="1727200"/>
            </a:xfrm>
            <a:custGeom>
              <a:avLst/>
              <a:gdLst/>
              <a:ahLst/>
              <a:cxnLst/>
              <a:rect l="l" t="t" r="r" b="b"/>
              <a:pathLst>
                <a:path w="8280400" h="1727200">
                  <a:moveTo>
                    <a:pt x="0" y="110362"/>
                  </a:moveTo>
                  <a:lnTo>
                    <a:pt x="8669" y="67401"/>
                  </a:lnTo>
                  <a:lnTo>
                    <a:pt x="32310" y="32321"/>
                  </a:lnTo>
                  <a:lnTo>
                    <a:pt x="67374" y="8671"/>
                  </a:lnTo>
                  <a:lnTo>
                    <a:pt x="110312" y="0"/>
                  </a:lnTo>
                  <a:lnTo>
                    <a:pt x="8170037" y="0"/>
                  </a:lnTo>
                  <a:lnTo>
                    <a:pt x="8212998" y="8671"/>
                  </a:lnTo>
                  <a:lnTo>
                    <a:pt x="8248078" y="32321"/>
                  </a:lnTo>
                  <a:lnTo>
                    <a:pt x="8271728" y="67401"/>
                  </a:lnTo>
                  <a:lnTo>
                    <a:pt x="8280400" y="110362"/>
                  </a:lnTo>
                  <a:lnTo>
                    <a:pt x="8280400" y="1616836"/>
                  </a:lnTo>
                  <a:lnTo>
                    <a:pt x="8271728" y="1659798"/>
                  </a:lnTo>
                  <a:lnTo>
                    <a:pt x="8248078" y="1694878"/>
                  </a:lnTo>
                  <a:lnTo>
                    <a:pt x="8212998" y="1718528"/>
                  </a:lnTo>
                  <a:lnTo>
                    <a:pt x="8170037" y="1727199"/>
                  </a:lnTo>
                  <a:lnTo>
                    <a:pt x="110312" y="1727199"/>
                  </a:lnTo>
                  <a:lnTo>
                    <a:pt x="67374" y="1718528"/>
                  </a:lnTo>
                  <a:lnTo>
                    <a:pt x="32310" y="1694878"/>
                  </a:lnTo>
                  <a:lnTo>
                    <a:pt x="8669" y="1659798"/>
                  </a:lnTo>
                  <a:lnTo>
                    <a:pt x="0" y="1616836"/>
                  </a:lnTo>
                  <a:lnTo>
                    <a:pt x="0" y="110362"/>
                  </a:lnTo>
                  <a:close/>
                </a:path>
              </a:pathLst>
            </a:custGeom>
            <a:ln w="381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245708" y="365061"/>
            <a:ext cx="8156575" cy="14897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08585" marR="97155" indent="243840" algn="just">
              <a:lnSpc>
                <a:spcPct val="100000"/>
              </a:lnSpc>
              <a:spcBef>
                <a:spcPts val="100"/>
              </a:spcBef>
            </a:pPr>
            <a:r>
              <a:rPr sz="2400" i="1" dirty="0">
                <a:solidFill>
                  <a:srgbClr val="001F5F"/>
                </a:solidFill>
                <a:latin typeface="Comic Sans MS"/>
                <a:cs typeface="Comic Sans MS"/>
              </a:rPr>
              <a:t>Конечно,</a:t>
            </a:r>
            <a:r>
              <a:rPr sz="2400" i="1" spc="-20" dirty="0">
                <a:solidFill>
                  <a:srgbClr val="001F5F"/>
                </a:solidFill>
                <a:latin typeface="Comic Sans MS"/>
                <a:cs typeface="Comic Sans MS"/>
              </a:rPr>
              <a:t> </a:t>
            </a:r>
            <a:r>
              <a:rPr sz="2400" i="1" dirty="0">
                <a:solidFill>
                  <a:srgbClr val="001F5F"/>
                </a:solidFill>
                <a:latin typeface="Comic Sans MS"/>
                <a:cs typeface="Comic Sans MS"/>
              </a:rPr>
              <a:t>это</a:t>
            </a:r>
            <a:r>
              <a:rPr sz="2400" i="1" spc="-40" dirty="0">
                <a:solidFill>
                  <a:srgbClr val="001F5F"/>
                </a:solidFill>
                <a:latin typeface="Comic Sans MS"/>
                <a:cs typeface="Comic Sans MS"/>
              </a:rPr>
              <a:t> </a:t>
            </a:r>
            <a:r>
              <a:rPr sz="2400" i="1" dirty="0">
                <a:solidFill>
                  <a:srgbClr val="001F5F"/>
                </a:solidFill>
                <a:latin typeface="Comic Sans MS"/>
                <a:cs typeface="Comic Sans MS"/>
              </a:rPr>
              <a:t>лишь</a:t>
            </a:r>
            <a:r>
              <a:rPr sz="2400" i="1" spc="-55" dirty="0">
                <a:solidFill>
                  <a:srgbClr val="001F5F"/>
                </a:solidFill>
                <a:latin typeface="Comic Sans MS"/>
                <a:cs typeface="Comic Sans MS"/>
              </a:rPr>
              <a:t> </a:t>
            </a:r>
            <a:r>
              <a:rPr sz="2400" i="1" dirty="0">
                <a:solidFill>
                  <a:srgbClr val="001F5F"/>
                </a:solidFill>
                <a:latin typeface="Comic Sans MS"/>
                <a:cs typeface="Comic Sans MS"/>
              </a:rPr>
              <a:t>малая</a:t>
            </a:r>
            <a:r>
              <a:rPr sz="2400" i="1" spc="-20" dirty="0">
                <a:solidFill>
                  <a:srgbClr val="001F5F"/>
                </a:solidFill>
                <a:latin typeface="Comic Sans MS"/>
                <a:cs typeface="Comic Sans MS"/>
              </a:rPr>
              <a:t> </a:t>
            </a:r>
            <a:r>
              <a:rPr sz="2400" i="1" dirty="0">
                <a:solidFill>
                  <a:srgbClr val="001F5F"/>
                </a:solidFill>
                <a:latin typeface="Comic Sans MS"/>
                <a:cs typeface="Comic Sans MS"/>
              </a:rPr>
              <a:t>часть</a:t>
            </a:r>
            <a:r>
              <a:rPr sz="2400" i="1" spc="-55" dirty="0">
                <a:solidFill>
                  <a:srgbClr val="001F5F"/>
                </a:solidFill>
                <a:latin typeface="Comic Sans MS"/>
                <a:cs typeface="Comic Sans MS"/>
              </a:rPr>
              <a:t> </a:t>
            </a:r>
            <a:r>
              <a:rPr sz="2400" i="1" dirty="0">
                <a:solidFill>
                  <a:srgbClr val="001F5F"/>
                </a:solidFill>
                <a:latin typeface="Comic Sans MS"/>
                <a:cs typeface="Comic Sans MS"/>
              </a:rPr>
              <a:t>того,</a:t>
            </a:r>
            <a:r>
              <a:rPr sz="2400" i="1" spc="-20" dirty="0">
                <a:solidFill>
                  <a:srgbClr val="001F5F"/>
                </a:solidFill>
                <a:latin typeface="Comic Sans MS"/>
                <a:cs typeface="Comic Sans MS"/>
              </a:rPr>
              <a:t> </a:t>
            </a:r>
            <a:r>
              <a:rPr sz="2400" i="1" dirty="0">
                <a:solidFill>
                  <a:srgbClr val="001F5F"/>
                </a:solidFill>
                <a:latin typeface="Comic Sans MS"/>
                <a:cs typeface="Comic Sans MS"/>
              </a:rPr>
              <a:t>что</a:t>
            </a:r>
            <a:r>
              <a:rPr sz="2400" i="1" spc="-40" dirty="0">
                <a:solidFill>
                  <a:srgbClr val="001F5F"/>
                </a:solidFill>
                <a:latin typeface="Comic Sans MS"/>
                <a:cs typeface="Comic Sans MS"/>
              </a:rPr>
              <a:t> </a:t>
            </a:r>
            <a:r>
              <a:rPr sz="2400" i="1" spc="-10" dirty="0">
                <a:solidFill>
                  <a:srgbClr val="001F5F"/>
                </a:solidFill>
                <a:latin typeface="Comic Sans MS"/>
                <a:cs typeface="Comic Sans MS"/>
              </a:rPr>
              <a:t>называется </a:t>
            </a:r>
            <a:r>
              <a:rPr sz="2400" i="1" dirty="0">
                <a:solidFill>
                  <a:srgbClr val="001F5F"/>
                </a:solidFill>
                <a:latin typeface="Comic Sans MS"/>
                <a:cs typeface="Comic Sans MS"/>
              </a:rPr>
              <a:t>Россия.</a:t>
            </a:r>
            <a:r>
              <a:rPr sz="2400" i="1" spc="-50" dirty="0">
                <a:solidFill>
                  <a:srgbClr val="001F5F"/>
                </a:solidFill>
                <a:latin typeface="Comic Sans MS"/>
                <a:cs typeface="Comic Sans MS"/>
              </a:rPr>
              <a:t> </a:t>
            </a:r>
            <a:r>
              <a:rPr sz="2400" i="1" dirty="0">
                <a:solidFill>
                  <a:srgbClr val="001F5F"/>
                </a:solidFill>
                <a:latin typeface="Comic Sans MS"/>
                <a:cs typeface="Comic Sans MS"/>
              </a:rPr>
              <a:t>Спросите</a:t>
            </a:r>
            <a:r>
              <a:rPr sz="2400" i="1" spc="-60" dirty="0">
                <a:solidFill>
                  <a:srgbClr val="001F5F"/>
                </a:solidFill>
                <a:latin typeface="Comic Sans MS"/>
                <a:cs typeface="Comic Sans MS"/>
              </a:rPr>
              <a:t> </a:t>
            </a:r>
            <a:r>
              <a:rPr sz="2400" i="1" dirty="0">
                <a:solidFill>
                  <a:srgbClr val="001F5F"/>
                </a:solidFill>
                <a:latin typeface="Comic Sans MS"/>
                <a:cs typeface="Comic Sans MS"/>
              </a:rPr>
              <a:t>у</a:t>
            </a:r>
            <a:r>
              <a:rPr sz="2400" i="1" spc="-65" dirty="0">
                <a:solidFill>
                  <a:srgbClr val="001F5F"/>
                </a:solidFill>
                <a:latin typeface="Comic Sans MS"/>
                <a:cs typeface="Comic Sans MS"/>
              </a:rPr>
              <a:t> </a:t>
            </a:r>
            <a:r>
              <a:rPr sz="2400" i="1" dirty="0">
                <a:solidFill>
                  <a:srgbClr val="001F5F"/>
                </a:solidFill>
                <a:latin typeface="Comic Sans MS"/>
                <a:cs typeface="Comic Sans MS"/>
              </a:rPr>
              <a:t>родителей,</a:t>
            </a:r>
            <a:r>
              <a:rPr sz="2400" i="1" spc="-60" dirty="0">
                <a:solidFill>
                  <a:srgbClr val="001F5F"/>
                </a:solidFill>
                <a:latin typeface="Comic Sans MS"/>
                <a:cs typeface="Comic Sans MS"/>
              </a:rPr>
              <a:t> </a:t>
            </a:r>
            <a:r>
              <a:rPr sz="2400" i="1" dirty="0">
                <a:solidFill>
                  <a:srgbClr val="001F5F"/>
                </a:solidFill>
                <a:latin typeface="Comic Sans MS"/>
                <a:cs typeface="Comic Sans MS"/>
              </a:rPr>
              <a:t>и</a:t>
            </a:r>
            <a:r>
              <a:rPr sz="2400" i="1" spc="-75" dirty="0">
                <a:solidFill>
                  <a:srgbClr val="001F5F"/>
                </a:solidFill>
                <a:latin typeface="Comic Sans MS"/>
                <a:cs typeface="Comic Sans MS"/>
              </a:rPr>
              <a:t> </a:t>
            </a:r>
            <a:r>
              <a:rPr sz="2400" i="1" dirty="0">
                <a:solidFill>
                  <a:srgbClr val="001F5F"/>
                </a:solidFill>
                <a:latin typeface="Comic Sans MS"/>
                <a:cs typeface="Comic Sans MS"/>
              </a:rPr>
              <a:t>они</a:t>
            </a:r>
            <a:r>
              <a:rPr sz="2400" i="1" spc="-65" dirty="0">
                <a:solidFill>
                  <a:srgbClr val="001F5F"/>
                </a:solidFill>
                <a:latin typeface="Comic Sans MS"/>
                <a:cs typeface="Comic Sans MS"/>
              </a:rPr>
              <a:t> </a:t>
            </a:r>
            <a:r>
              <a:rPr sz="2400" i="1" dirty="0">
                <a:solidFill>
                  <a:srgbClr val="001F5F"/>
                </a:solidFill>
                <a:latin typeface="Comic Sans MS"/>
                <a:cs typeface="Comic Sans MS"/>
              </a:rPr>
              <a:t>расскажут</a:t>
            </a:r>
            <a:r>
              <a:rPr sz="2400" i="1" spc="-30" dirty="0">
                <a:solidFill>
                  <a:srgbClr val="001F5F"/>
                </a:solidFill>
                <a:latin typeface="Comic Sans MS"/>
                <a:cs typeface="Comic Sans MS"/>
              </a:rPr>
              <a:t> </a:t>
            </a:r>
            <a:r>
              <a:rPr sz="2400" i="1" dirty="0">
                <a:solidFill>
                  <a:srgbClr val="001F5F"/>
                </a:solidFill>
                <a:latin typeface="Comic Sans MS"/>
                <a:cs typeface="Comic Sans MS"/>
              </a:rPr>
              <a:t>вам</a:t>
            </a:r>
            <a:r>
              <a:rPr sz="2400" i="1" spc="-55" dirty="0">
                <a:solidFill>
                  <a:srgbClr val="001F5F"/>
                </a:solidFill>
                <a:latin typeface="Comic Sans MS"/>
                <a:cs typeface="Comic Sans MS"/>
              </a:rPr>
              <a:t> </a:t>
            </a:r>
            <a:r>
              <a:rPr sz="2400" i="1" spc="-50" dirty="0">
                <a:solidFill>
                  <a:srgbClr val="001F5F"/>
                </a:solidFill>
                <a:latin typeface="Comic Sans MS"/>
                <a:cs typeface="Comic Sans MS"/>
              </a:rPr>
              <a:t>и </a:t>
            </a:r>
            <a:r>
              <a:rPr sz="2400" i="1" dirty="0">
                <a:solidFill>
                  <a:srgbClr val="001F5F"/>
                </a:solidFill>
                <a:latin typeface="Comic Sans MS"/>
                <a:cs typeface="Comic Sans MS"/>
              </a:rPr>
              <a:t>о</a:t>
            </a:r>
            <a:r>
              <a:rPr sz="2400" i="1" spc="-30" dirty="0">
                <a:solidFill>
                  <a:srgbClr val="001F5F"/>
                </a:solidFill>
                <a:latin typeface="Comic Sans MS"/>
                <a:cs typeface="Comic Sans MS"/>
              </a:rPr>
              <a:t> </a:t>
            </a:r>
            <a:r>
              <a:rPr sz="2400" i="1" dirty="0">
                <a:solidFill>
                  <a:srgbClr val="001F5F"/>
                </a:solidFill>
                <a:latin typeface="Comic Sans MS"/>
                <a:cs typeface="Comic Sans MS"/>
              </a:rPr>
              <a:t>самоварах,</a:t>
            </a:r>
            <a:r>
              <a:rPr sz="2400" i="1" spc="-15" dirty="0">
                <a:solidFill>
                  <a:srgbClr val="001F5F"/>
                </a:solidFill>
                <a:latin typeface="Comic Sans MS"/>
                <a:cs typeface="Comic Sans MS"/>
              </a:rPr>
              <a:t> </a:t>
            </a:r>
            <a:r>
              <a:rPr sz="2400" i="1" dirty="0">
                <a:solidFill>
                  <a:srgbClr val="001F5F"/>
                </a:solidFill>
                <a:latin typeface="Comic Sans MS"/>
                <a:cs typeface="Comic Sans MS"/>
              </a:rPr>
              <a:t>и</a:t>
            </a:r>
            <a:r>
              <a:rPr sz="2400" i="1" spc="-40" dirty="0">
                <a:solidFill>
                  <a:srgbClr val="001F5F"/>
                </a:solidFill>
                <a:latin typeface="Comic Sans MS"/>
                <a:cs typeface="Comic Sans MS"/>
              </a:rPr>
              <a:t> </a:t>
            </a:r>
            <a:r>
              <a:rPr sz="2400" i="1" dirty="0">
                <a:solidFill>
                  <a:srgbClr val="001F5F"/>
                </a:solidFill>
                <a:latin typeface="Comic Sans MS"/>
                <a:cs typeface="Comic Sans MS"/>
              </a:rPr>
              <a:t>о</a:t>
            </a:r>
            <a:r>
              <a:rPr sz="2400" i="1" spc="-30" dirty="0">
                <a:solidFill>
                  <a:srgbClr val="001F5F"/>
                </a:solidFill>
                <a:latin typeface="Comic Sans MS"/>
                <a:cs typeface="Comic Sans MS"/>
              </a:rPr>
              <a:t> </a:t>
            </a:r>
            <a:r>
              <a:rPr sz="2400" i="1" dirty="0">
                <a:solidFill>
                  <a:srgbClr val="001F5F"/>
                </a:solidFill>
                <a:latin typeface="Comic Sans MS"/>
                <a:cs typeface="Comic Sans MS"/>
              </a:rPr>
              <a:t>народных</a:t>
            </a:r>
            <a:r>
              <a:rPr sz="2400" i="1" spc="-30" dirty="0">
                <a:solidFill>
                  <a:srgbClr val="001F5F"/>
                </a:solidFill>
                <a:latin typeface="Comic Sans MS"/>
                <a:cs typeface="Comic Sans MS"/>
              </a:rPr>
              <a:t> </a:t>
            </a:r>
            <a:r>
              <a:rPr sz="2400" i="1" dirty="0">
                <a:solidFill>
                  <a:srgbClr val="001F5F"/>
                </a:solidFill>
                <a:latin typeface="Comic Sans MS"/>
                <a:cs typeface="Comic Sans MS"/>
              </a:rPr>
              <a:t>промыслах,</a:t>
            </a:r>
            <a:r>
              <a:rPr sz="2400" i="1" spc="-50" dirty="0">
                <a:solidFill>
                  <a:srgbClr val="001F5F"/>
                </a:solidFill>
                <a:latin typeface="Comic Sans MS"/>
                <a:cs typeface="Comic Sans MS"/>
              </a:rPr>
              <a:t> </a:t>
            </a:r>
            <a:r>
              <a:rPr sz="2400" i="1" dirty="0">
                <a:solidFill>
                  <a:srgbClr val="001F5F"/>
                </a:solidFill>
                <a:latin typeface="Comic Sans MS"/>
                <a:cs typeface="Comic Sans MS"/>
              </a:rPr>
              <a:t>и</a:t>
            </a:r>
            <a:r>
              <a:rPr sz="2400" i="1" spc="-40" dirty="0">
                <a:solidFill>
                  <a:srgbClr val="001F5F"/>
                </a:solidFill>
                <a:latin typeface="Comic Sans MS"/>
                <a:cs typeface="Comic Sans MS"/>
              </a:rPr>
              <a:t> </a:t>
            </a:r>
            <a:r>
              <a:rPr sz="2400" i="1" dirty="0">
                <a:solidFill>
                  <a:srgbClr val="001F5F"/>
                </a:solidFill>
                <a:latin typeface="Comic Sans MS"/>
                <a:cs typeface="Comic Sans MS"/>
              </a:rPr>
              <a:t>о</a:t>
            </a:r>
            <a:r>
              <a:rPr sz="2400" i="1" spc="-30" dirty="0">
                <a:solidFill>
                  <a:srgbClr val="001F5F"/>
                </a:solidFill>
                <a:latin typeface="Comic Sans MS"/>
                <a:cs typeface="Comic Sans MS"/>
              </a:rPr>
              <a:t> </a:t>
            </a:r>
            <a:r>
              <a:rPr sz="2400" i="1" spc="-10" dirty="0">
                <a:solidFill>
                  <a:srgbClr val="001F5F"/>
                </a:solidFill>
                <a:latin typeface="Comic Sans MS"/>
                <a:cs typeface="Comic Sans MS"/>
              </a:rPr>
              <a:t>веселых</a:t>
            </a:r>
            <a:endParaRPr sz="2400">
              <a:latin typeface="Comic Sans MS"/>
              <a:cs typeface="Comic Sans MS"/>
            </a:endParaRPr>
          </a:p>
          <a:p>
            <a:pPr marL="2776220" algn="just">
              <a:lnSpc>
                <a:spcPct val="100000"/>
              </a:lnSpc>
              <a:spcBef>
                <a:spcPts val="5"/>
              </a:spcBef>
            </a:pPr>
            <a:r>
              <a:rPr sz="2400" i="1" dirty="0">
                <a:solidFill>
                  <a:srgbClr val="001F5F"/>
                </a:solidFill>
                <a:latin typeface="Comic Sans MS"/>
                <a:cs typeface="Comic Sans MS"/>
              </a:rPr>
              <a:t>гуляниях</a:t>
            </a:r>
            <a:r>
              <a:rPr sz="2400" i="1" spc="-40" dirty="0">
                <a:solidFill>
                  <a:srgbClr val="001F5F"/>
                </a:solidFill>
                <a:latin typeface="Comic Sans MS"/>
                <a:cs typeface="Comic Sans MS"/>
              </a:rPr>
              <a:t> </a:t>
            </a:r>
            <a:r>
              <a:rPr sz="2400" i="1" dirty="0">
                <a:solidFill>
                  <a:srgbClr val="001F5F"/>
                </a:solidFill>
                <a:latin typeface="Comic Sans MS"/>
                <a:cs typeface="Comic Sans MS"/>
              </a:rPr>
              <a:t>на</a:t>
            </a:r>
            <a:r>
              <a:rPr sz="2400" i="1" spc="-40" dirty="0">
                <a:solidFill>
                  <a:srgbClr val="001F5F"/>
                </a:solidFill>
                <a:latin typeface="Comic Sans MS"/>
                <a:cs typeface="Comic Sans MS"/>
              </a:rPr>
              <a:t> </a:t>
            </a:r>
            <a:r>
              <a:rPr sz="2400" i="1" spc="-10" dirty="0">
                <a:solidFill>
                  <a:srgbClr val="001F5F"/>
                </a:solidFill>
                <a:latin typeface="Comic Sans MS"/>
                <a:cs typeface="Comic Sans MS"/>
              </a:rPr>
              <a:t>Руси.</a:t>
            </a:r>
            <a:endParaRPr sz="2400">
              <a:latin typeface="Comic Sans MS"/>
              <a:cs typeface="Comic Sans MS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190500" y="2092960"/>
            <a:ext cx="4011295" cy="3002915"/>
            <a:chOff x="190500" y="2092960"/>
            <a:chExt cx="4011295" cy="3002915"/>
          </a:xfrm>
        </p:grpSpPr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90500" y="2092960"/>
              <a:ext cx="4010914" cy="3002534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30200" y="2910840"/>
              <a:ext cx="3812794" cy="1455674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252730" y="2134870"/>
              <a:ext cx="3888740" cy="2880995"/>
            </a:xfrm>
            <a:custGeom>
              <a:avLst/>
              <a:gdLst/>
              <a:ahLst/>
              <a:cxnLst/>
              <a:rect l="l" t="t" r="r" b="b"/>
              <a:pathLst>
                <a:path w="3888740" h="2880995">
                  <a:moveTo>
                    <a:pt x="3704717" y="0"/>
                  </a:moveTo>
                  <a:lnTo>
                    <a:pt x="183984" y="0"/>
                  </a:lnTo>
                  <a:lnTo>
                    <a:pt x="135074" y="6575"/>
                  </a:lnTo>
                  <a:lnTo>
                    <a:pt x="91123" y="25131"/>
                  </a:lnTo>
                  <a:lnTo>
                    <a:pt x="53887" y="53911"/>
                  </a:lnTo>
                  <a:lnTo>
                    <a:pt x="25119" y="91157"/>
                  </a:lnTo>
                  <a:lnTo>
                    <a:pt x="6572" y="135113"/>
                  </a:lnTo>
                  <a:lnTo>
                    <a:pt x="0" y="184022"/>
                  </a:lnTo>
                  <a:lnTo>
                    <a:pt x="0" y="2696591"/>
                  </a:lnTo>
                  <a:lnTo>
                    <a:pt x="6572" y="2745490"/>
                  </a:lnTo>
                  <a:lnTo>
                    <a:pt x="25119" y="2789423"/>
                  </a:lnTo>
                  <a:lnTo>
                    <a:pt x="53887" y="2826639"/>
                  </a:lnTo>
                  <a:lnTo>
                    <a:pt x="91123" y="2855388"/>
                  </a:lnTo>
                  <a:lnTo>
                    <a:pt x="135074" y="2873920"/>
                  </a:lnTo>
                  <a:lnTo>
                    <a:pt x="183984" y="2880486"/>
                  </a:lnTo>
                  <a:lnTo>
                    <a:pt x="3704717" y="2880486"/>
                  </a:lnTo>
                  <a:lnTo>
                    <a:pt x="3753626" y="2873920"/>
                  </a:lnTo>
                  <a:lnTo>
                    <a:pt x="3797582" y="2855388"/>
                  </a:lnTo>
                  <a:lnTo>
                    <a:pt x="3834828" y="2826638"/>
                  </a:lnTo>
                  <a:lnTo>
                    <a:pt x="3863608" y="2789423"/>
                  </a:lnTo>
                  <a:lnTo>
                    <a:pt x="3882164" y="2745490"/>
                  </a:lnTo>
                  <a:lnTo>
                    <a:pt x="3888740" y="2696591"/>
                  </a:lnTo>
                  <a:lnTo>
                    <a:pt x="3888740" y="184022"/>
                  </a:lnTo>
                  <a:lnTo>
                    <a:pt x="3882164" y="135113"/>
                  </a:lnTo>
                  <a:lnTo>
                    <a:pt x="3863608" y="91157"/>
                  </a:lnTo>
                  <a:lnTo>
                    <a:pt x="3834828" y="53911"/>
                  </a:lnTo>
                  <a:lnTo>
                    <a:pt x="3797582" y="25131"/>
                  </a:lnTo>
                  <a:lnTo>
                    <a:pt x="3753626" y="6575"/>
                  </a:lnTo>
                  <a:lnTo>
                    <a:pt x="3704717" y="0"/>
                  </a:lnTo>
                  <a:close/>
                </a:path>
              </a:pathLst>
            </a:custGeom>
            <a:solidFill>
              <a:srgbClr val="DAECEE">
                <a:alpha val="23921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252730" y="2134870"/>
              <a:ext cx="3888740" cy="2880995"/>
            </a:xfrm>
            <a:custGeom>
              <a:avLst/>
              <a:gdLst/>
              <a:ahLst/>
              <a:cxnLst/>
              <a:rect l="l" t="t" r="r" b="b"/>
              <a:pathLst>
                <a:path w="3888740" h="2880995">
                  <a:moveTo>
                    <a:pt x="0" y="184022"/>
                  </a:moveTo>
                  <a:lnTo>
                    <a:pt x="6572" y="135113"/>
                  </a:lnTo>
                  <a:lnTo>
                    <a:pt x="25119" y="91157"/>
                  </a:lnTo>
                  <a:lnTo>
                    <a:pt x="53887" y="53911"/>
                  </a:lnTo>
                  <a:lnTo>
                    <a:pt x="91123" y="25131"/>
                  </a:lnTo>
                  <a:lnTo>
                    <a:pt x="135074" y="6575"/>
                  </a:lnTo>
                  <a:lnTo>
                    <a:pt x="183984" y="0"/>
                  </a:lnTo>
                  <a:lnTo>
                    <a:pt x="3704717" y="0"/>
                  </a:lnTo>
                  <a:lnTo>
                    <a:pt x="3753626" y="6575"/>
                  </a:lnTo>
                  <a:lnTo>
                    <a:pt x="3797582" y="25131"/>
                  </a:lnTo>
                  <a:lnTo>
                    <a:pt x="3834828" y="53911"/>
                  </a:lnTo>
                  <a:lnTo>
                    <a:pt x="3863608" y="91157"/>
                  </a:lnTo>
                  <a:lnTo>
                    <a:pt x="3882164" y="135113"/>
                  </a:lnTo>
                  <a:lnTo>
                    <a:pt x="3888740" y="184022"/>
                  </a:lnTo>
                  <a:lnTo>
                    <a:pt x="3888740" y="2696591"/>
                  </a:lnTo>
                  <a:lnTo>
                    <a:pt x="3882164" y="2745490"/>
                  </a:lnTo>
                  <a:lnTo>
                    <a:pt x="3863608" y="2789423"/>
                  </a:lnTo>
                  <a:lnTo>
                    <a:pt x="3834828" y="2826638"/>
                  </a:lnTo>
                  <a:lnTo>
                    <a:pt x="3797582" y="2855388"/>
                  </a:lnTo>
                  <a:lnTo>
                    <a:pt x="3753626" y="2873920"/>
                  </a:lnTo>
                  <a:lnTo>
                    <a:pt x="3704717" y="2880486"/>
                  </a:lnTo>
                  <a:lnTo>
                    <a:pt x="183984" y="2880486"/>
                  </a:lnTo>
                  <a:lnTo>
                    <a:pt x="135074" y="2873920"/>
                  </a:lnTo>
                  <a:lnTo>
                    <a:pt x="91123" y="2855388"/>
                  </a:lnTo>
                  <a:lnTo>
                    <a:pt x="53887" y="2826639"/>
                  </a:lnTo>
                  <a:lnTo>
                    <a:pt x="25119" y="2789423"/>
                  </a:lnTo>
                  <a:lnTo>
                    <a:pt x="6572" y="2745490"/>
                  </a:lnTo>
                  <a:lnTo>
                    <a:pt x="0" y="2696591"/>
                  </a:lnTo>
                  <a:lnTo>
                    <a:pt x="0" y="184022"/>
                  </a:lnTo>
                  <a:close/>
                </a:path>
              </a:pathLst>
            </a:custGeom>
            <a:ln w="381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object 13"/>
          <p:cNvSpPr txBox="1"/>
          <p:nvPr/>
        </p:nvSpPr>
        <p:spPr>
          <a:xfrm>
            <a:off x="544512" y="2997834"/>
            <a:ext cx="3302000" cy="11233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100"/>
              </a:spcBef>
            </a:pPr>
            <a:r>
              <a:rPr sz="2400" i="1" dirty="0">
                <a:solidFill>
                  <a:srgbClr val="001F5F"/>
                </a:solidFill>
                <a:latin typeface="Comic Sans MS"/>
                <a:cs typeface="Comic Sans MS"/>
              </a:rPr>
              <a:t>12</a:t>
            </a:r>
            <a:r>
              <a:rPr sz="2400" i="1" spc="-30" dirty="0">
                <a:solidFill>
                  <a:srgbClr val="001F5F"/>
                </a:solidFill>
                <a:latin typeface="Comic Sans MS"/>
                <a:cs typeface="Comic Sans MS"/>
              </a:rPr>
              <a:t> </a:t>
            </a:r>
            <a:r>
              <a:rPr sz="2400" i="1" dirty="0">
                <a:solidFill>
                  <a:srgbClr val="001F5F"/>
                </a:solidFill>
                <a:latin typeface="Comic Sans MS"/>
                <a:cs typeface="Comic Sans MS"/>
              </a:rPr>
              <a:t>июня</a:t>
            </a:r>
            <a:r>
              <a:rPr sz="2400" i="1" spc="-35" dirty="0">
                <a:solidFill>
                  <a:srgbClr val="001F5F"/>
                </a:solidFill>
                <a:latin typeface="Comic Sans MS"/>
                <a:cs typeface="Comic Sans MS"/>
              </a:rPr>
              <a:t> </a:t>
            </a:r>
            <a:r>
              <a:rPr sz="2400" i="1" dirty="0">
                <a:solidFill>
                  <a:srgbClr val="001F5F"/>
                </a:solidFill>
                <a:latin typeface="Comic Sans MS"/>
                <a:cs typeface="Comic Sans MS"/>
              </a:rPr>
              <a:t>мы</a:t>
            </a:r>
            <a:r>
              <a:rPr sz="2400" i="1" spc="-20" dirty="0">
                <a:solidFill>
                  <a:srgbClr val="001F5F"/>
                </a:solidFill>
                <a:latin typeface="Comic Sans MS"/>
                <a:cs typeface="Comic Sans MS"/>
              </a:rPr>
              <a:t> </a:t>
            </a:r>
            <a:r>
              <a:rPr sz="2400" i="1" spc="-10" dirty="0">
                <a:solidFill>
                  <a:srgbClr val="001F5F"/>
                </a:solidFill>
                <a:latin typeface="Comic Sans MS"/>
                <a:cs typeface="Comic Sans MS"/>
              </a:rPr>
              <a:t>отмечаем </a:t>
            </a:r>
            <a:r>
              <a:rPr sz="2400" i="1" dirty="0">
                <a:solidFill>
                  <a:srgbClr val="001F5F"/>
                </a:solidFill>
                <a:latin typeface="Comic Sans MS"/>
                <a:cs typeface="Comic Sans MS"/>
              </a:rPr>
              <a:t>большой</a:t>
            </a:r>
            <a:r>
              <a:rPr sz="2400" i="1" spc="-65" dirty="0">
                <a:solidFill>
                  <a:srgbClr val="001F5F"/>
                </a:solidFill>
                <a:latin typeface="Comic Sans MS"/>
                <a:cs typeface="Comic Sans MS"/>
              </a:rPr>
              <a:t> </a:t>
            </a:r>
            <a:r>
              <a:rPr sz="2400" i="1" dirty="0">
                <a:solidFill>
                  <a:srgbClr val="001F5F"/>
                </a:solidFill>
                <a:latin typeface="Comic Sans MS"/>
                <a:cs typeface="Comic Sans MS"/>
              </a:rPr>
              <a:t>праздник</a:t>
            </a:r>
            <a:r>
              <a:rPr sz="2400" i="1" spc="-40" dirty="0">
                <a:solidFill>
                  <a:srgbClr val="001F5F"/>
                </a:solidFill>
                <a:latin typeface="Comic Sans MS"/>
                <a:cs typeface="Comic Sans MS"/>
              </a:rPr>
              <a:t> </a:t>
            </a:r>
            <a:r>
              <a:rPr sz="2400" i="1" spc="-50" dirty="0">
                <a:solidFill>
                  <a:srgbClr val="001F5F"/>
                </a:solidFill>
                <a:latin typeface="Comic Sans MS"/>
                <a:cs typeface="Comic Sans MS"/>
              </a:rPr>
              <a:t>– </a:t>
            </a:r>
            <a:r>
              <a:rPr sz="2400" i="1" dirty="0">
                <a:solidFill>
                  <a:srgbClr val="001F5F"/>
                </a:solidFill>
                <a:latin typeface="Comic Sans MS"/>
                <a:cs typeface="Comic Sans MS"/>
              </a:rPr>
              <a:t>День</a:t>
            </a:r>
            <a:r>
              <a:rPr sz="2400" i="1" spc="-30" dirty="0">
                <a:solidFill>
                  <a:srgbClr val="001F5F"/>
                </a:solidFill>
                <a:latin typeface="Comic Sans MS"/>
                <a:cs typeface="Comic Sans MS"/>
              </a:rPr>
              <a:t> </a:t>
            </a:r>
            <a:r>
              <a:rPr sz="2400" i="1" spc="-10" dirty="0">
                <a:solidFill>
                  <a:srgbClr val="001F5F"/>
                </a:solidFill>
                <a:latin typeface="Comic Sans MS"/>
                <a:cs typeface="Comic Sans MS"/>
              </a:rPr>
              <a:t>России.</a:t>
            </a:r>
            <a:endParaRPr sz="2400">
              <a:latin typeface="Comic Sans MS"/>
              <a:cs typeface="Comic Sans MS"/>
            </a:endParaRPr>
          </a:p>
        </p:txBody>
      </p:sp>
      <p:pic>
        <p:nvPicPr>
          <p:cNvPr id="14" name="object 14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4282440" y="1986279"/>
            <a:ext cx="4285234" cy="4216654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19379" y="220979"/>
            <a:ext cx="8402955" cy="1849755"/>
            <a:chOff x="119379" y="220979"/>
            <a:chExt cx="8402955" cy="184975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19379" y="220979"/>
              <a:ext cx="8402574" cy="1849374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57860" y="645160"/>
              <a:ext cx="7460233" cy="1089914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181609" y="262889"/>
              <a:ext cx="8280400" cy="1727200"/>
            </a:xfrm>
            <a:custGeom>
              <a:avLst/>
              <a:gdLst/>
              <a:ahLst/>
              <a:cxnLst/>
              <a:rect l="l" t="t" r="r" b="b"/>
              <a:pathLst>
                <a:path w="8280400" h="1727200">
                  <a:moveTo>
                    <a:pt x="8170037" y="0"/>
                  </a:moveTo>
                  <a:lnTo>
                    <a:pt x="110312" y="0"/>
                  </a:lnTo>
                  <a:lnTo>
                    <a:pt x="67374" y="8671"/>
                  </a:lnTo>
                  <a:lnTo>
                    <a:pt x="32310" y="32321"/>
                  </a:lnTo>
                  <a:lnTo>
                    <a:pt x="8669" y="67401"/>
                  </a:lnTo>
                  <a:lnTo>
                    <a:pt x="0" y="110362"/>
                  </a:lnTo>
                  <a:lnTo>
                    <a:pt x="0" y="1616836"/>
                  </a:lnTo>
                  <a:lnTo>
                    <a:pt x="8669" y="1659798"/>
                  </a:lnTo>
                  <a:lnTo>
                    <a:pt x="32310" y="1694878"/>
                  </a:lnTo>
                  <a:lnTo>
                    <a:pt x="67374" y="1718528"/>
                  </a:lnTo>
                  <a:lnTo>
                    <a:pt x="110312" y="1727199"/>
                  </a:lnTo>
                  <a:lnTo>
                    <a:pt x="8170037" y="1727199"/>
                  </a:lnTo>
                  <a:lnTo>
                    <a:pt x="8212998" y="1718528"/>
                  </a:lnTo>
                  <a:lnTo>
                    <a:pt x="8248078" y="1694878"/>
                  </a:lnTo>
                  <a:lnTo>
                    <a:pt x="8271728" y="1659798"/>
                  </a:lnTo>
                  <a:lnTo>
                    <a:pt x="8280400" y="1616836"/>
                  </a:lnTo>
                  <a:lnTo>
                    <a:pt x="8280400" y="110362"/>
                  </a:lnTo>
                  <a:lnTo>
                    <a:pt x="8271728" y="67401"/>
                  </a:lnTo>
                  <a:lnTo>
                    <a:pt x="8248078" y="32321"/>
                  </a:lnTo>
                  <a:lnTo>
                    <a:pt x="8212998" y="8671"/>
                  </a:lnTo>
                  <a:lnTo>
                    <a:pt x="8170037" y="0"/>
                  </a:lnTo>
                  <a:close/>
                </a:path>
              </a:pathLst>
            </a:custGeom>
            <a:solidFill>
              <a:srgbClr val="DAECEE">
                <a:alpha val="23921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181609" y="262889"/>
              <a:ext cx="8280400" cy="1727200"/>
            </a:xfrm>
            <a:custGeom>
              <a:avLst/>
              <a:gdLst/>
              <a:ahLst/>
              <a:cxnLst/>
              <a:rect l="l" t="t" r="r" b="b"/>
              <a:pathLst>
                <a:path w="8280400" h="1727200">
                  <a:moveTo>
                    <a:pt x="0" y="110362"/>
                  </a:moveTo>
                  <a:lnTo>
                    <a:pt x="8669" y="67401"/>
                  </a:lnTo>
                  <a:lnTo>
                    <a:pt x="32310" y="32321"/>
                  </a:lnTo>
                  <a:lnTo>
                    <a:pt x="67374" y="8671"/>
                  </a:lnTo>
                  <a:lnTo>
                    <a:pt x="110312" y="0"/>
                  </a:lnTo>
                  <a:lnTo>
                    <a:pt x="8170037" y="0"/>
                  </a:lnTo>
                  <a:lnTo>
                    <a:pt x="8212998" y="8671"/>
                  </a:lnTo>
                  <a:lnTo>
                    <a:pt x="8248078" y="32321"/>
                  </a:lnTo>
                  <a:lnTo>
                    <a:pt x="8271728" y="67401"/>
                  </a:lnTo>
                  <a:lnTo>
                    <a:pt x="8280400" y="110362"/>
                  </a:lnTo>
                  <a:lnTo>
                    <a:pt x="8280400" y="1616836"/>
                  </a:lnTo>
                  <a:lnTo>
                    <a:pt x="8271728" y="1659798"/>
                  </a:lnTo>
                  <a:lnTo>
                    <a:pt x="8248078" y="1694878"/>
                  </a:lnTo>
                  <a:lnTo>
                    <a:pt x="8212998" y="1718528"/>
                  </a:lnTo>
                  <a:lnTo>
                    <a:pt x="8170037" y="1727199"/>
                  </a:lnTo>
                  <a:lnTo>
                    <a:pt x="110312" y="1727199"/>
                  </a:lnTo>
                  <a:lnTo>
                    <a:pt x="67374" y="1718528"/>
                  </a:lnTo>
                  <a:lnTo>
                    <a:pt x="32310" y="1694878"/>
                  </a:lnTo>
                  <a:lnTo>
                    <a:pt x="8669" y="1659798"/>
                  </a:lnTo>
                  <a:lnTo>
                    <a:pt x="0" y="1616836"/>
                  </a:lnTo>
                  <a:lnTo>
                    <a:pt x="0" y="110362"/>
                  </a:lnTo>
                  <a:close/>
                </a:path>
              </a:pathLst>
            </a:custGeom>
            <a:ln w="381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870267" y="731520"/>
            <a:ext cx="6945630" cy="7575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 algn="r">
              <a:lnSpc>
                <a:spcPct val="100000"/>
              </a:lnSpc>
              <a:spcBef>
                <a:spcPts val="100"/>
              </a:spcBef>
            </a:pPr>
            <a:r>
              <a:rPr dirty="0"/>
              <a:t>Посмотрите</a:t>
            </a:r>
            <a:r>
              <a:rPr spc="-65" dirty="0"/>
              <a:t> </a:t>
            </a:r>
            <a:r>
              <a:rPr dirty="0"/>
              <a:t>внимательно</a:t>
            </a:r>
            <a:r>
              <a:rPr spc="-65" dirty="0"/>
              <a:t> </a:t>
            </a:r>
            <a:r>
              <a:rPr dirty="0"/>
              <a:t>на</a:t>
            </a:r>
            <a:r>
              <a:rPr spc="-75" dirty="0"/>
              <a:t> </a:t>
            </a:r>
            <a:r>
              <a:rPr spc="-10" dirty="0"/>
              <a:t>геометрические</a:t>
            </a:r>
          </a:p>
          <a:p>
            <a:pPr marR="50165" algn="r">
              <a:lnSpc>
                <a:spcPct val="100000"/>
              </a:lnSpc>
            </a:pPr>
            <a:r>
              <a:rPr dirty="0"/>
              <a:t>фигуры</a:t>
            </a:r>
            <a:r>
              <a:rPr spc="-15" dirty="0"/>
              <a:t> </a:t>
            </a:r>
            <a:r>
              <a:rPr dirty="0"/>
              <a:t>и</a:t>
            </a:r>
            <a:r>
              <a:rPr spc="-75" dirty="0"/>
              <a:t> </a:t>
            </a:r>
            <a:r>
              <a:rPr dirty="0"/>
              <a:t>ответьте,</a:t>
            </a:r>
            <a:r>
              <a:rPr spc="-85" dirty="0"/>
              <a:t> </a:t>
            </a:r>
            <a:r>
              <a:rPr dirty="0"/>
              <a:t>какую</a:t>
            </a:r>
            <a:r>
              <a:rPr spc="-35" dirty="0"/>
              <a:t> </a:t>
            </a:r>
            <a:r>
              <a:rPr dirty="0"/>
              <a:t>форму</a:t>
            </a:r>
            <a:r>
              <a:rPr spc="-40" dirty="0"/>
              <a:t> </a:t>
            </a:r>
            <a:r>
              <a:rPr dirty="0"/>
              <a:t>имеет</a:t>
            </a:r>
            <a:r>
              <a:rPr spc="-55" dirty="0"/>
              <a:t> </a:t>
            </a:r>
            <a:r>
              <a:rPr spc="-10" dirty="0"/>
              <a:t>флаг?</a:t>
            </a:r>
          </a:p>
        </p:txBody>
      </p:sp>
      <p:grpSp>
        <p:nvGrpSpPr>
          <p:cNvPr id="8" name="object 8"/>
          <p:cNvGrpSpPr/>
          <p:nvPr/>
        </p:nvGrpSpPr>
        <p:grpSpPr>
          <a:xfrm>
            <a:off x="0" y="2057400"/>
            <a:ext cx="8976360" cy="2596515"/>
            <a:chOff x="0" y="2057400"/>
            <a:chExt cx="8976360" cy="2596515"/>
          </a:xfrm>
        </p:grpSpPr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0" y="2057400"/>
              <a:ext cx="2283714" cy="2596134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2339339" y="2636519"/>
              <a:ext cx="1729739" cy="1729739"/>
            </a:xfrm>
            <a:custGeom>
              <a:avLst/>
              <a:gdLst/>
              <a:ahLst/>
              <a:cxnLst/>
              <a:rect l="l" t="t" r="r" b="b"/>
              <a:pathLst>
                <a:path w="1729739" h="1729739">
                  <a:moveTo>
                    <a:pt x="864870" y="0"/>
                  </a:moveTo>
                  <a:lnTo>
                    <a:pt x="817417" y="1279"/>
                  </a:lnTo>
                  <a:lnTo>
                    <a:pt x="770634" y="5075"/>
                  </a:lnTo>
                  <a:lnTo>
                    <a:pt x="724585" y="11319"/>
                  </a:lnTo>
                  <a:lnTo>
                    <a:pt x="679337" y="19948"/>
                  </a:lnTo>
                  <a:lnTo>
                    <a:pt x="634955" y="30894"/>
                  </a:lnTo>
                  <a:lnTo>
                    <a:pt x="591507" y="44092"/>
                  </a:lnTo>
                  <a:lnTo>
                    <a:pt x="549056" y="59475"/>
                  </a:lnTo>
                  <a:lnTo>
                    <a:pt x="507671" y="76979"/>
                  </a:lnTo>
                  <a:lnTo>
                    <a:pt x="467415" y="96536"/>
                  </a:lnTo>
                  <a:lnTo>
                    <a:pt x="428356" y="118081"/>
                  </a:lnTo>
                  <a:lnTo>
                    <a:pt x="390560" y="141548"/>
                  </a:lnTo>
                  <a:lnTo>
                    <a:pt x="354092" y="166871"/>
                  </a:lnTo>
                  <a:lnTo>
                    <a:pt x="319018" y="193984"/>
                  </a:lnTo>
                  <a:lnTo>
                    <a:pt x="285404" y="222822"/>
                  </a:lnTo>
                  <a:lnTo>
                    <a:pt x="253317" y="253317"/>
                  </a:lnTo>
                  <a:lnTo>
                    <a:pt x="222822" y="285404"/>
                  </a:lnTo>
                  <a:lnTo>
                    <a:pt x="193984" y="319018"/>
                  </a:lnTo>
                  <a:lnTo>
                    <a:pt x="166871" y="354092"/>
                  </a:lnTo>
                  <a:lnTo>
                    <a:pt x="141548" y="390560"/>
                  </a:lnTo>
                  <a:lnTo>
                    <a:pt x="118081" y="428356"/>
                  </a:lnTo>
                  <a:lnTo>
                    <a:pt x="96536" y="467415"/>
                  </a:lnTo>
                  <a:lnTo>
                    <a:pt x="76979" y="507671"/>
                  </a:lnTo>
                  <a:lnTo>
                    <a:pt x="59475" y="549056"/>
                  </a:lnTo>
                  <a:lnTo>
                    <a:pt x="44092" y="591507"/>
                  </a:lnTo>
                  <a:lnTo>
                    <a:pt x="30894" y="634955"/>
                  </a:lnTo>
                  <a:lnTo>
                    <a:pt x="19948" y="679337"/>
                  </a:lnTo>
                  <a:lnTo>
                    <a:pt x="11319" y="724585"/>
                  </a:lnTo>
                  <a:lnTo>
                    <a:pt x="5075" y="770634"/>
                  </a:lnTo>
                  <a:lnTo>
                    <a:pt x="1279" y="817417"/>
                  </a:lnTo>
                  <a:lnTo>
                    <a:pt x="0" y="864869"/>
                  </a:lnTo>
                  <a:lnTo>
                    <a:pt x="1279" y="912322"/>
                  </a:lnTo>
                  <a:lnTo>
                    <a:pt x="5075" y="959105"/>
                  </a:lnTo>
                  <a:lnTo>
                    <a:pt x="11319" y="1005154"/>
                  </a:lnTo>
                  <a:lnTo>
                    <a:pt x="19948" y="1050402"/>
                  </a:lnTo>
                  <a:lnTo>
                    <a:pt x="30894" y="1094784"/>
                  </a:lnTo>
                  <a:lnTo>
                    <a:pt x="44092" y="1138232"/>
                  </a:lnTo>
                  <a:lnTo>
                    <a:pt x="59475" y="1180683"/>
                  </a:lnTo>
                  <a:lnTo>
                    <a:pt x="76979" y="1222068"/>
                  </a:lnTo>
                  <a:lnTo>
                    <a:pt x="96536" y="1262324"/>
                  </a:lnTo>
                  <a:lnTo>
                    <a:pt x="118081" y="1301383"/>
                  </a:lnTo>
                  <a:lnTo>
                    <a:pt x="141548" y="1339179"/>
                  </a:lnTo>
                  <a:lnTo>
                    <a:pt x="166871" y="1375647"/>
                  </a:lnTo>
                  <a:lnTo>
                    <a:pt x="193984" y="1410721"/>
                  </a:lnTo>
                  <a:lnTo>
                    <a:pt x="222822" y="1444335"/>
                  </a:lnTo>
                  <a:lnTo>
                    <a:pt x="253317" y="1476422"/>
                  </a:lnTo>
                  <a:lnTo>
                    <a:pt x="285404" y="1506917"/>
                  </a:lnTo>
                  <a:lnTo>
                    <a:pt x="319018" y="1535755"/>
                  </a:lnTo>
                  <a:lnTo>
                    <a:pt x="354092" y="1562868"/>
                  </a:lnTo>
                  <a:lnTo>
                    <a:pt x="390560" y="1588191"/>
                  </a:lnTo>
                  <a:lnTo>
                    <a:pt x="428356" y="1611658"/>
                  </a:lnTo>
                  <a:lnTo>
                    <a:pt x="467415" y="1633203"/>
                  </a:lnTo>
                  <a:lnTo>
                    <a:pt x="507671" y="1652760"/>
                  </a:lnTo>
                  <a:lnTo>
                    <a:pt x="549056" y="1670264"/>
                  </a:lnTo>
                  <a:lnTo>
                    <a:pt x="591507" y="1685647"/>
                  </a:lnTo>
                  <a:lnTo>
                    <a:pt x="634955" y="1698845"/>
                  </a:lnTo>
                  <a:lnTo>
                    <a:pt x="679337" y="1709791"/>
                  </a:lnTo>
                  <a:lnTo>
                    <a:pt x="724585" y="1718420"/>
                  </a:lnTo>
                  <a:lnTo>
                    <a:pt x="770634" y="1724664"/>
                  </a:lnTo>
                  <a:lnTo>
                    <a:pt x="817417" y="1728460"/>
                  </a:lnTo>
                  <a:lnTo>
                    <a:pt x="864870" y="1729739"/>
                  </a:lnTo>
                  <a:lnTo>
                    <a:pt x="912322" y="1728460"/>
                  </a:lnTo>
                  <a:lnTo>
                    <a:pt x="959105" y="1724664"/>
                  </a:lnTo>
                  <a:lnTo>
                    <a:pt x="1005154" y="1718420"/>
                  </a:lnTo>
                  <a:lnTo>
                    <a:pt x="1050402" y="1709791"/>
                  </a:lnTo>
                  <a:lnTo>
                    <a:pt x="1094784" y="1698845"/>
                  </a:lnTo>
                  <a:lnTo>
                    <a:pt x="1138232" y="1685647"/>
                  </a:lnTo>
                  <a:lnTo>
                    <a:pt x="1180683" y="1670264"/>
                  </a:lnTo>
                  <a:lnTo>
                    <a:pt x="1222068" y="1652760"/>
                  </a:lnTo>
                  <a:lnTo>
                    <a:pt x="1262324" y="1633203"/>
                  </a:lnTo>
                  <a:lnTo>
                    <a:pt x="1301383" y="1611658"/>
                  </a:lnTo>
                  <a:lnTo>
                    <a:pt x="1339179" y="1588191"/>
                  </a:lnTo>
                  <a:lnTo>
                    <a:pt x="1375647" y="1562868"/>
                  </a:lnTo>
                  <a:lnTo>
                    <a:pt x="1410721" y="1535755"/>
                  </a:lnTo>
                  <a:lnTo>
                    <a:pt x="1444335" y="1506917"/>
                  </a:lnTo>
                  <a:lnTo>
                    <a:pt x="1476422" y="1476422"/>
                  </a:lnTo>
                  <a:lnTo>
                    <a:pt x="1506917" y="1444335"/>
                  </a:lnTo>
                  <a:lnTo>
                    <a:pt x="1535755" y="1410721"/>
                  </a:lnTo>
                  <a:lnTo>
                    <a:pt x="1562868" y="1375647"/>
                  </a:lnTo>
                  <a:lnTo>
                    <a:pt x="1588191" y="1339179"/>
                  </a:lnTo>
                  <a:lnTo>
                    <a:pt x="1611658" y="1301383"/>
                  </a:lnTo>
                  <a:lnTo>
                    <a:pt x="1633203" y="1262324"/>
                  </a:lnTo>
                  <a:lnTo>
                    <a:pt x="1652760" y="1222068"/>
                  </a:lnTo>
                  <a:lnTo>
                    <a:pt x="1670264" y="1180683"/>
                  </a:lnTo>
                  <a:lnTo>
                    <a:pt x="1685647" y="1138232"/>
                  </a:lnTo>
                  <a:lnTo>
                    <a:pt x="1698845" y="1094784"/>
                  </a:lnTo>
                  <a:lnTo>
                    <a:pt x="1709791" y="1050402"/>
                  </a:lnTo>
                  <a:lnTo>
                    <a:pt x="1718420" y="1005154"/>
                  </a:lnTo>
                  <a:lnTo>
                    <a:pt x="1724664" y="959105"/>
                  </a:lnTo>
                  <a:lnTo>
                    <a:pt x="1728460" y="912322"/>
                  </a:lnTo>
                  <a:lnTo>
                    <a:pt x="1729739" y="864869"/>
                  </a:lnTo>
                  <a:lnTo>
                    <a:pt x="1728460" y="817417"/>
                  </a:lnTo>
                  <a:lnTo>
                    <a:pt x="1724664" y="770634"/>
                  </a:lnTo>
                  <a:lnTo>
                    <a:pt x="1718420" y="724585"/>
                  </a:lnTo>
                  <a:lnTo>
                    <a:pt x="1709791" y="679337"/>
                  </a:lnTo>
                  <a:lnTo>
                    <a:pt x="1698845" y="634955"/>
                  </a:lnTo>
                  <a:lnTo>
                    <a:pt x="1685647" y="591507"/>
                  </a:lnTo>
                  <a:lnTo>
                    <a:pt x="1670264" y="549056"/>
                  </a:lnTo>
                  <a:lnTo>
                    <a:pt x="1652760" y="507671"/>
                  </a:lnTo>
                  <a:lnTo>
                    <a:pt x="1633203" y="467415"/>
                  </a:lnTo>
                  <a:lnTo>
                    <a:pt x="1611658" y="428356"/>
                  </a:lnTo>
                  <a:lnTo>
                    <a:pt x="1588191" y="390560"/>
                  </a:lnTo>
                  <a:lnTo>
                    <a:pt x="1562868" y="354092"/>
                  </a:lnTo>
                  <a:lnTo>
                    <a:pt x="1535755" y="319018"/>
                  </a:lnTo>
                  <a:lnTo>
                    <a:pt x="1506917" y="285404"/>
                  </a:lnTo>
                  <a:lnTo>
                    <a:pt x="1476422" y="253317"/>
                  </a:lnTo>
                  <a:lnTo>
                    <a:pt x="1444335" y="222822"/>
                  </a:lnTo>
                  <a:lnTo>
                    <a:pt x="1410721" y="193984"/>
                  </a:lnTo>
                  <a:lnTo>
                    <a:pt x="1375647" y="166871"/>
                  </a:lnTo>
                  <a:lnTo>
                    <a:pt x="1339179" y="141548"/>
                  </a:lnTo>
                  <a:lnTo>
                    <a:pt x="1301383" y="118081"/>
                  </a:lnTo>
                  <a:lnTo>
                    <a:pt x="1262324" y="96536"/>
                  </a:lnTo>
                  <a:lnTo>
                    <a:pt x="1222068" y="76979"/>
                  </a:lnTo>
                  <a:lnTo>
                    <a:pt x="1180683" y="59475"/>
                  </a:lnTo>
                  <a:lnTo>
                    <a:pt x="1138232" y="44092"/>
                  </a:lnTo>
                  <a:lnTo>
                    <a:pt x="1094784" y="30894"/>
                  </a:lnTo>
                  <a:lnTo>
                    <a:pt x="1050402" y="19948"/>
                  </a:lnTo>
                  <a:lnTo>
                    <a:pt x="1005154" y="11319"/>
                  </a:lnTo>
                  <a:lnTo>
                    <a:pt x="959105" y="5075"/>
                  </a:lnTo>
                  <a:lnTo>
                    <a:pt x="912322" y="1279"/>
                  </a:lnTo>
                  <a:lnTo>
                    <a:pt x="864870" y="0"/>
                  </a:lnTo>
                  <a:close/>
                </a:path>
              </a:pathLst>
            </a:custGeom>
            <a:solidFill>
              <a:srgbClr val="BADFE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2339339" y="2636519"/>
              <a:ext cx="1729739" cy="1729739"/>
            </a:xfrm>
            <a:custGeom>
              <a:avLst/>
              <a:gdLst/>
              <a:ahLst/>
              <a:cxnLst/>
              <a:rect l="l" t="t" r="r" b="b"/>
              <a:pathLst>
                <a:path w="1729739" h="1729739">
                  <a:moveTo>
                    <a:pt x="0" y="864869"/>
                  </a:moveTo>
                  <a:lnTo>
                    <a:pt x="1279" y="817417"/>
                  </a:lnTo>
                  <a:lnTo>
                    <a:pt x="5075" y="770634"/>
                  </a:lnTo>
                  <a:lnTo>
                    <a:pt x="11319" y="724585"/>
                  </a:lnTo>
                  <a:lnTo>
                    <a:pt x="19948" y="679337"/>
                  </a:lnTo>
                  <a:lnTo>
                    <a:pt x="30894" y="634955"/>
                  </a:lnTo>
                  <a:lnTo>
                    <a:pt x="44092" y="591507"/>
                  </a:lnTo>
                  <a:lnTo>
                    <a:pt x="59475" y="549056"/>
                  </a:lnTo>
                  <a:lnTo>
                    <a:pt x="76979" y="507671"/>
                  </a:lnTo>
                  <a:lnTo>
                    <a:pt x="96536" y="467415"/>
                  </a:lnTo>
                  <a:lnTo>
                    <a:pt x="118081" y="428356"/>
                  </a:lnTo>
                  <a:lnTo>
                    <a:pt x="141548" y="390560"/>
                  </a:lnTo>
                  <a:lnTo>
                    <a:pt x="166871" y="354092"/>
                  </a:lnTo>
                  <a:lnTo>
                    <a:pt x="193984" y="319018"/>
                  </a:lnTo>
                  <a:lnTo>
                    <a:pt x="222822" y="285404"/>
                  </a:lnTo>
                  <a:lnTo>
                    <a:pt x="253317" y="253317"/>
                  </a:lnTo>
                  <a:lnTo>
                    <a:pt x="285404" y="222822"/>
                  </a:lnTo>
                  <a:lnTo>
                    <a:pt x="319018" y="193984"/>
                  </a:lnTo>
                  <a:lnTo>
                    <a:pt x="354092" y="166871"/>
                  </a:lnTo>
                  <a:lnTo>
                    <a:pt x="390560" y="141548"/>
                  </a:lnTo>
                  <a:lnTo>
                    <a:pt x="428356" y="118081"/>
                  </a:lnTo>
                  <a:lnTo>
                    <a:pt x="467415" y="96536"/>
                  </a:lnTo>
                  <a:lnTo>
                    <a:pt x="507671" y="76979"/>
                  </a:lnTo>
                  <a:lnTo>
                    <a:pt x="549056" y="59475"/>
                  </a:lnTo>
                  <a:lnTo>
                    <a:pt x="591507" y="44092"/>
                  </a:lnTo>
                  <a:lnTo>
                    <a:pt x="634955" y="30894"/>
                  </a:lnTo>
                  <a:lnTo>
                    <a:pt x="679337" y="19948"/>
                  </a:lnTo>
                  <a:lnTo>
                    <a:pt x="724585" y="11319"/>
                  </a:lnTo>
                  <a:lnTo>
                    <a:pt x="770634" y="5075"/>
                  </a:lnTo>
                  <a:lnTo>
                    <a:pt x="817417" y="1279"/>
                  </a:lnTo>
                  <a:lnTo>
                    <a:pt x="864870" y="0"/>
                  </a:lnTo>
                  <a:lnTo>
                    <a:pt x="912322" y="1279"/>
                  </a:lnTo>
                  <a:lnTo>
                    <a:pt x="959105" y="5075"/>
                  </a:lnTo>
                  <a:lnTo>
                    <a:pt x="1005154" y="11319"/>
                  </a:lnTo>
                  <a:lnTo>
                    <a:pt x="1050402" y="19948"/>
                  </a:lnTo>
                  <a:lnTo>
                    <a:pt x="1094784" y="30894"/>
                  </a:lnTo>
                  <a:lnTo>
                    <a:pt x="1138232" y="44092"/>
                  </a:lnTo>
                  <a:lnTo>
                    <a:pt x="1180683" y="59475"/>
                  </a:lnTo>
                  <a:lnTo>
                    <a:pt x="1222068" y="76979"/>
                  </a:lnTo>
                  <a:lnTo>
                    <a:pt x="1262324" y="96536"/>
                  </a:lnTo>
                  <a:lnTo>
                    <a:pt x="1301383" y="118081"/>
                  </a:lnTo>
                  <a:lnTo>
                    <a:pt x="1339179" y="141548"/>
                  </a:lnTo>
                  <a:lnTo>
                    <a:pt x="1375647" y="166871"/>
                  </a:lnTo>
                  <a:lnTo>
                    <a:pt x="1410721" y="193984"/>
                  </a:lnTo>
                  <a:lnTo>
                    <a:pt x="1444335" y="222822"/>
                  </a:lnTo>
                  <a:lnTo>
                    <a:pt x="1476422" y="253317"/>
                  </a:lnTo>
                  <a:lnTo>
                    <a:pt x="1506917" y="285404"/>
                  </a:lnTo>
                  <a:lnTo>
                    <a:pt x="1535755" y="319018"/>
                  </a:lnTo>
                  <a:lnTo>
                    <a:pt x="1562868" y="354092"/>
                  </a:lnTo>
                  <a:lnTo>
                    <a:pt x="1588191" y="390560"/>
                  </a:lnTo>
                  <a:lnTo>
                    <a:pt x="1611658" y="428356"/>
                  </a:lnTo>
                  <a:lnTo>
                    <a:pt x="1633203" y="467415"/>
                  </a:lnTo>
                  <a:lnTo>
                    <a:pt x="1652760" y="507671"/>
                  </a:lnTo>
                  <a:lnTo>
                    <a:pt x="1670264" y="549056"/>
                  </a:lnTo>
                  <a:lnTo>
                    <a:pt x="1685647" y="591507"/>
                  </a:lnTo>
                  <a:lnTo>
                    <a:pt x="1698845" y="634955"/>
                  </a:lnTo>
                  <a:lnTo>
                    <a:pt x="1709791" y="679337"/>
                  </a:lnTo>
                  <a:lnTo>
                    <a:pt x="1718420" y="724585"/>
                  </a:lnTo>
                  <a:lnTo>
                    <a:pt x="1724664" y="770634"/>
                  </a:lnTo>
                  <a:lnTo>
                    <a:pt x="1728460" y="817417"/>
                  </a:lnTo>
                  <a:lnTo>
                    <a:pt x="1729739" y="864869"/>
                  </a:lnTo>
                  <a:lnTo>
                    <a:pt x="1728460" y="912322"/>
                  </a:lnTo>
                  <a:lnTo>
                    <a:pt x="1724664" y="959105"/>
                  </a:lnTo>
                  <a:lnTo>
                    <a:pt x="1718420" y="1005154"/>
                  </a:lnTo>
                  <a:lnTo>
                    <a:pt x="1709791" y="1050402"/>
                  </a:lnTo>
                  <a:lnTo>
                    <a:pt x="1698845" y="1094784"/>
                  </a:lnTo>
                  <a:lnTo>
                    <a:pt x="1685647" y="1138232"/>
                  </a:lnTo>
                  <a:lnTo>
                    <a:pt x="1670264" y="1180683"/>
                  </a:lnTo>
                  <a:lnTo>
                    <a:pt x="1652760" y="1222068"/>
                  </a:lnTo>
                  <a:lnTo>
                    <a:pt x="1633203" y="1262324"/>
                  </a:lnTo>
                  <a:lnTo>
                    <a:pt x="1611658" y="1301383"/>
                  </a:lnTo>
                  <a:lnTo>
                    <a:pt x="1588191" y="1339179"/>
                  </a:lnTo>
                  <a:lnTo>
                    <a:pt x="1562868" y="1375647"/>
                  </a:lnTo>
                  <a:lnTo>
                    <a:pt x="1535755" y="1410721"/>
                  </a:lnTo>
                  <a:lnTo>
                    <a:pt x="1506917" y="1444335"/>
                  </a:lnTo>
                  <a:lnTo>
                    <a:pt x="1476422" y="1476422"/>
                  </a:lnTo>
                  <a:lnTo>
                    <a:pt x="1444335" y="1506917"/>
                  </a:lnTo>
                  <a:lnTo>
                    <a:pt x="1410721" y="1535755"/>
                  </a:lnTo>
                  <a:lnTo>
                    <a:pt x="1375647" y="1562868"/>
                  </a:lnTo>
                  <a:lnTo>
                    <a:pt x="1339179" y="1588191"/>
                  </a:lnTo>
                  <a:lnTo>
                    <a:pt x="1301383" y="1611658"/>
                  </a:lnTo>
                  <a:lnTo>
                    <a:pt x="1262324" y="1633203"/>
                  </a:lnTo>
                  <a:lnTo>
                    <a:pt x="1222068" y="1652760"/>
                  </a:lnTo>
                  <a:lnTo>
                    <a:pt x="1180683" y="1670264"/>
                  </a:lnTo>
                  <a:lnTo>
                    <a:pt x="1138232" y="1685647"/>
                  </a:lnTo>
                  <a:lnTo>
                    <a:pt x="1094784" y="1698845"/>
                  </a:lnTo>
                  <a:lnTo>
                    <a:pt x="1050402" y="1709791"/>
                  </a:lnTo>
                  <a:lnTo>
                    <a:pt x="1005154" y="1718420"/>
                  </a:lnTo>
                  <a:lnTo>
                    <a:pt x="959105" y="1724664"/>
                  </a:lnTo>
                  <a:lnTo>
                    <a:pt x="912322" y="1728460"/>
                  </a:lnTo>
                  <a:lnTo>
                    <a:pt x="864870" y="1729739"/>
                  </a:lnTo>
                  <a:lnTo>
                    <a:pt x="817417" y="1728460"/>
                  </a:lnTo>
                  <a:lnTo>
                    <a:pt x="770634" y="1724664"/>
                  </a:lnTo>
                  <a:lnTo>
                    <a:pt x="724585" y="1718420"/>
                  </a:lnTo>
                  <a:lnTo>
                    <a:pt x="679337" y="1709791"/>
                  </a:lnTo>
                  <a:lnTo>
                    <a:pt x="634955" y="1698845"/>
                  </a:lnTo>
                  <a:lnTo>
                    <a:pt x="591507" y="1685647"/>
                  </a:lnTo>
                  <a:lnTo>
                    <a:pt x="549056" y="1670264"/>
                  </a:lnTo>
                  <a:lnTo>
                    <a:pt x="507671" y="1652760"/>
                  </a:lnTo>
                  <a:lnTo>
                    <a:pt x="467415" y="1633203"/>
                  </a:lnTo>
                  <a:lnTo>
                    <a:pt x="428356" y="1611658"/>
                  </a:lnTo>
                  <a:lnTo>
                    <a:pt x="390560" y="1588191"/>
                  </a:lnTo>
                  <a:lnTo>
                    <a:pt x="354092" y="1562868"/>
                  </a:lnTo>
                  <a:lnTo>
                    <a:pt x="319018" y="1535755"/>
                  </a:lnTo>
                  <a:lnTo>
                    <a:pt x="285404" y="1506917"/>
                  </a:lnTo>
                  <a:lnTo>
                    <a:pt x="253317" y="1476422"/>
                  </a:lnTo>
                  <a:lnTo>
                    <a:pt x="222822" y="1444335"/>
                  </a:lnTo>
                  <a:lnTo>
                    <a:pt x="193984" y="1410721"/>
                  </a:lnTo>
                  <a:lnTo>
                    <a:pt x="166871" y="1375647"/>
                  </a:lnTo>
                  <a:lnTo>
                    <a:pt x="141548" y="1339179"/>
                  </a:lnTo>
                  <a:lnTo>
                    <a:pt x="118081" y="1301383"/>
                  </a:lnTo>
                  <a:lnTo>
                    <a:pt x="96536" y="1262324"/>
                  </a:lnTo>
                  <a:lnTo>
                    <a:pt x="76979" y="1222068"/>
                  </a:lnTo>
                  <a:lnTo>
                    <a:pt x="59475" y="1180683"/>
                  </a:lnTo>
                  <a:lnTo>
                    <a:pt x="44092" y="1138232"/>
                  </a:lnTo>
                  <a:lnTo>
                    <a:pt x="30894" y="1094784"/>
                  </a:lnTo>
                  <a:lnTo>
                    <a:pt x="19948" y="1050402"/>
                  </a:lnTo>
                  <a:lnTo>
                    <a:pt x="11319" y="1005154"/>
                  </a:lnTo>
                  <a:lnTo>
                    <a:pt x="5075" y="959105"/>
                  </a:lnTo>
                  <a:lnTo>
                    <a:pt x="1279" y="912322"/>
                  </a:lnTo>
                  <a:lnTo>
                    <a:pt x="0" y="864869"/>
                  </a:lnTo>
                  <a:close/>
                </a:path>
              </a:pathLst>
            </a:custGeom>
            <a:ln w="25400">
              <a:solidFill>
                <a:srgbClr val="88A3A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4211320" y="2710180"/>
              <a:ext cx="2448560" cy="1727200"/>
            </a:xfrm>
            <a:custGeom>
              <a:avLst/>
              <a:gdLst/>
              <a:ahLst/>
              <a:cxnLst/>
              <a:rect l="l" t="t" r="r" b="b"/>
              <a:pathLst>
                <a:path w="2448559" h="1727200">
                  <a:moveTo>
                    <a:pt x="2448560" y="0"/>
                  </a:moveTo>
                  <a:lnTo>
                    <a:pt x="0" y="0"/>
                  </a:lnTo>
                  <a:lnTo>
                    <a:pt x="0" y="1727200"/>
                  </a:lnTo>
                  <a:lnTo>
                    <a:pt x="2448560" y="1727200"/>
                  </a:lnTo>
                  <a:lnTo>
                    <a:pt x="2448560" y="0"/>
                  </a:lnTo>
                  <a:close/>
                </a:path>
              </a:pathLst>
            </a:custGeom>
            <a:solidFill>
              <a:srgbClr val="BADFE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4211320" y="2710180"/>
              <a:ext cx="2448560" cy="1727200"/>
            </a:xfrm>
            <a:custGeom>
              <a:avLst/>
              <a:gdLst/>
              <a:ahLst/>
              <a:cxnLst/>
              <a:rect l="l" t="t" r="r" b="b"/>
              <a:pathLst>
                <a:path w="2448559" h="1727200">
                  <a:moveTo>
                    <a:pt x="0" y="1727200"/>
                  </a:moveTo>
                  <a:lnTo>
                    <a:pt x="2448560" y="1727200"/>
                  </a:lnTo>
                  <a:lnTo>
                    <a:pt x="2448560" y="0"/>
                  </a:lnTo>
                  <a:lnTo>
                    <a:pt x="0" y="0"/>
                  </a:lnTo>
                  <a:lnTo>
                    <a:pt x="0" y="1727200"/>
                  </a:lnTo>
                  <a:close/>
                </a:path>
              </a:pathLst>
            </a:custGeom>
            <a:ln w="25400">
              <a:solidFill>
                <a:srgbClr val="88A3A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6949440" y="2710180"/>
              <a:ext cx="2014220" cy="1691639"/>
            </a:xfrm>
            <a:custGeom>
              <a:avLst/>
              <a:gdLst/>
              <a:ahLst/>
              <a:cxnLst/>
              <a:rect l="l" t="t" r="r" b="b"/>
              <a:pathLst>
                <a:path w="2014220" h="1691639">
                  <a:moveTo>
                    <a:pt x="0" y="0"/>
                  </a:moveTo>
                  <a:lnTo>
                    <a:pt x="0" y="1691640"/>
                  </a:lnTo>
                  <a:lnTo>
                    <a:pt x="2014219" y="8458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ADFE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6949440" y="2710180"/>
              <a:ext cx="2014220" cy="1691639"/>
            </a:xfrm>
            <a:custGeom>
              <a:avLst/>
              <a:gdLst/>
              <a:ahLst/>
              <a:cxnLst/>
              <a:rect l="l" t="t" r="r" b="b"/>
              <a:pathLst>
                <a:path w="2014220" h="1691639">
                  <a:moveTo>
                    <a:pt x="0" y="0"/>
                  </a:moveTo>
                  <a:lnTo>
                    <a:pt x="2014219" y="845820"/>
                  </a:lnTo>
                  <a:lnTo>
                    <a:pt x="0" y="1691640"/>
                  </a:lnTo>
                  <a:lnTo>
                    <a:pt x="0" y="0"/>
                  </a:lnTo>
                  <a:close/>
                </a:path>
              </a:pathLst>
            </a:custGeom>
            <a:ln w="25400">
              <a:solidFill>
                <a:srgbClr val="88A3A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19379" y="220979"/>
            <a:ext cx="8402955" cy="1849755"/>
            <a:chOff x="119379" y="220979"/>
            <a:chExt cx="8402955" cy="184975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19379" y="220979"/>
              <a:ext cx="8402574" cy="1849374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17220" y="645160"/>
              <a:ext cx="7754874" cy="1089914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181609" y="262889"/>
              <a:ext cx="8280400" cy="1727200"/>
            </a:xfrm>
            <a:custGeom>
              <a:avLst/>
              <a:gdLst/>
              <a:ahLst/>
              <a:cxnLst/>
              <a:rect l="l" t="t" r="r" b="b"/>
              <a:pathLst>
                <a:path w="8280400" h="1727200">
                  <a:moveTo>
                    <a:pt x="8170037" y="0"/>
                  </a:moveTo>
                  <a:lnTo>
                    <a:pt x="110312" y="0"/>
                  </a:lnTo>
                  <a:lnTo>
                    <a:pt x="67374" y="8671"/>
                  </a:lnTo>
                  <a:lnTo>
                    <a:pt x="32310" y="32321"/>
                  </a:lnTo>
                  <a:lnTo>
                    <a:pt x="8669" y="67401"/>
                  </a:lnTo>
                  <a:lnTo>
                    <a:pt x="0" y="110362"/>
                  </a:lnTo>
                  <a:lnTo>
                    <a:pt x="0" y="1616836"/>
                  </a:lnTo>
                  <a:lnTo>
                    <a:pt x="8669" y="1659798"/>
                  </a:lnTo>
                  <a:lnTo>
                    <a:pt x="32310" y="1694878"/>
                  </a:lnTo>
                  <a:lnTo>
                    <a:pt x="67374" y="1718528"/>
                  </a:lnTo>
                  <a:lnTo>
                    <a:pt x="110312" y="1727199"/>
                  </a:lnTo>
                  <a:lnTo>
                    <a:pt x="8170037" y="1727199"/>
                  </a:lnTo>
                  <a:lnTo>
                    <a:pt x="8212998" y="1718528"/>
                  </a:lnTo>
                  <a:lnTo>
                    <a:pt x="8248078" y="1694878"/>
                  </a:lnTo>
                  <a:lnTo>
                    <a:pt x="8271728" y="1659798"/>
                  </a:lnTo>
                  <a:lnTo>
                    <a:pt x="8280400" y="1616836"/>
                  </a:lnTo>
                  <a:lnTo>
                    <a:pt x="8280400" y="110362"/>
                  </a:lnTo>
                  <a:lnTo>
                    <a:pt x="8271728" y="67401"/>
                  </a:lnTo>
                  <a:lnTo>
                    <a:pt x="8248078" y="32321"/>
                  </a:lnTo>
                  <a:lnTo>
                    <a:pt x="8212998" y="8671"/>
                  </a:lnTo>
                  <a:lnTo>
                    <a:pt x="8170037" y="0"/>
                  </a:lnTo>
                  <a:close/>
                </a:path>
              </a:pathLst>
            </a:custGeom>
            <a:solidFill>
              <a:srgbClr val="DAECEE">
                <a:alpha val="23921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181609" y="262889"/>
              <a:ext cx="8280400" cy="1727200"/>
            </a:xfrm>
            <a:custGeom>
              <a:avLst/>
              <a:gdLst/>
              <a:ahLst/>
              <a:cxnLst/>
              <a:rect l="l" t="t" r="r" b="b"/>
              <a:pathLst>
                <a:path w="8280400" h="1727200">
                  <a:moveTo>
                    <a:pt x="0" y="110362"/>
                  </a:moveTo>
                  <a:lnTo>
                    <a:pt x="8669" y="67401"/>
                  </a:lnTo>
                  <a:lnTo>
                    <a:pt x="32310" y="32321"/>
                  </a:lnTo>
                  <a:lnTo>
                    <a:pt x="67374" y="8671"/>
                  </a:lnTo>
                  <a:lnTo>
                    <a:pt x="110312" y="0"/>
                  </a:lnTo>
                  <a:lnTo>
                    <a:pt x="8170037" y="0"/>
                  </a:lnTo>
                  <a:lnTo>
                    <a:pt x="8212998" y="8671"/>
                  </a:lnTo>
                  <a:lnTo>
                    <a:pt x="8248078" y="32321"/>
                  </a:lnTo>
                  <a:lnTo>
                    <a:pt x="8271728" y="67401"/>
                  </a:lnTo>
                  <a:lnTo>
                    <a:pt x="8280400" y="110362"/>
                  </a:lnTo>
                  <a:lnTo>
                    <a:pt x="8280400" y="1616836"/>
                  </a:lnTo>
                  <a:lnTo>
                    <a:pt x="8271728" y="1659798"/>
                  </a:lnTo>
                  <a:lnTo>
                    <a:pt x="8248078" y="1694878"/>
                  </a:lnTo>
                  <a:lnTo>
                    <a:pt x="8212998" y="1718528"/>
                  </a:lnTo>
                  <a:lnTo>
                    <a:pt x="8170037" y="1727199"/>
                  </a:lnTo>
                  <a:lnTo>
                    <a:pt x="110312" y="1727199"/>
                  </a:lnTo>
                  <a:lnTo>
                    <a:pt x="67374" y="1718528"/>
                  </a:lnTo>
                  <a:lnTo>
                    <a:pt x="32310" y="1694878"/>
                  </a:lnTo>
                  <a:lnTo>
                    <a:pt x="8669" y="1659798"/>
                  </a:lnTo>
                  <a:lnTo>
                    <a:pt x="0" y="1616836"/>
                  </a:lnTo>
                  <a:lnTo>
                    <a:pt x="0" y="110362"/>
                  </a:lnTo>
                  <a:close/>
                </a:path>
              </a:pathLst>
            </a:custGeom>
            <a:ln w="381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33972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dirty="0"/>
              <a:t>Какие</a:t>
            </a:r>
            <a:r>
              <a:rPr spc="-60" dirty="0"/>
              <a:t> </a:t>
            </a:r>
            <a:r>
              <a:rPr dirty="0"/>
              <a:t>цвета</a:t>
            </a:r>
            <a:r>
              <a:rPr spc="-70" dirty="0"/>
              <a:t> </a:t>
            </a:r>
            <a:r>
              <a:rPr dirty="0"/>
              <a:t>использованы</a:t>
            </a:r>
            <a:r>
              <a:rPr spc="-80" dirty="0"/>
              <a:t> </a:t>
            </a:r>
            <a:r>
              <a:rPr dirty="0"/>
              <a:t>в</a:t>
            </a:r>
            <a:r>
              <a:rPr spc="-50" dirty="0"/>
              <a:t> </a:t>
            </a:r>
            <a:r>
              <a:rPr dirty="0"/>
              <a:t>российском</a:t>
            </a:r>
            <a:r>
              <a:rPr spc="-50" dirty="0"/>
              <a:t> </a:t>
            </a:r>
            <a:r>
              <a:rPr spc="-10" dirty="0"/>
              <a:t>флаге?</a:t>
            </a:r>
          </a:p>
          <a:p>
            <a:pPr marR="243204" algn="ctr">
              <a:lnSpc>
                <a:spcPct val="100000"/>
              </a:lnSpc>
            </a:pPr>
            <a:r>
              <a:rPr dirty="0"/>
              <a:t>Что</a:t>
            </a:r>
            <a:r>
              <a:rPr spc="-25" dirty="0"/>
              <a:t> </a:t>
            </a:r>
            <a:r>
              <a:rPr dirty="0"/>
              <a:t>они</a:t>
            </a:r>
            <a:r>
              <a:rPr spc="-40" dirty="0"/>
              <a:t> </a:t>
            </a:r>
            <a:r>
              <a:rPr spc="-10" dirty="0"/>
              <a:t>означают?</a:t>
            </a:r>
          </a:p>
        </p:txBody>
      </p:sp>
      <p:grpSp>
        <p:nvGrpSpPr>
          <p:cNvPr id="8" name="object 8"/>
          <p:cNvGrpSpPr/>
          <p:nvPr/>
        </p:nvGrpSpPr>
        <p:grpSpPr>
          <a:xfrm>
            <a:off x="454659" y="2768600"/>
            <a:ext cx="2042160" cy="528320"/>
            <a:chOff x="454659" y="2768600"/>
            <a:chExt cx="2042160" cy="528320"/>
          </a:xfrm>
        </p:grpSpPr>
        <p:sp>
          <p:nvSpPr>
            <p:cNvPr id="9" name="object 9"/>
            <p:cNvSpPr/>
            <p:nvPr/>
          </p:nvSpPr>
          <p:spPr>
            <a:xfrm>
              <a:off x="467359" y="2781300"/>
              <a:ext cx="2016760" cy="502920"/>
            </a:xfrm>
            <a:custGeom>
              <a:avLst/>
              <a:gdLst/>
              <a:ahLst/>
              <a:cxnLst/>
              <a:rect l="l" t="t" r="r" b="b"/>
              <a:pathLst>
                <a:path w="2016760" h="502920">
                  <a:moveTo>
                    <a:pt x="1512570" y="0"/>
                  </a:moveTo>
                  <a:lnTo>
                    <a:pt x="1430774" y="657"/>
                  </a:lnTo>
                  <a:lnTo>
                    <a:pt x="1353186" y="2560"/>
                  </a:lnTo>
                  <a:lnTo>
                    <a:pt x="1280841" y="5606"/>
                  </a:lnTo>
                  <a:lnTo>
                    <a:pt x="1214778" y="9692"/>
                  </a:lnTo>
                  <a:lnTo>
                    <a:pt x="1156033" y="14716"/>
                  </a:lnTo>
                  <a:lnTo>
                    <a:pt x="1105643" y="20573"/>
                  </a:lnTo>
                  <a:lnTo>
                    <a:pt x="1064646" y="27163"/>
                  </a:lnTo>
                  <a:lnTo>
                    <a:pt x="1014977" y="42125"/>
                  </a:lnTo>
                  <a:lnTo>
                    <a:pt x="1001781" y="58458"/>
                  </a:lnTo>
                  <a:lnTo>
                    <a:pt x="982676" y="66202"/>
                  </a:lnTo>
                  <a:lnTo>
                    <a:pt x="911101" y="80009"/>
                  </a:lnTo>
                  <a:lnTo>
                    <a:pt x="860707" y="85867"/>
                  </a:lnTo>
                  <a:lnTo>
                    <a:pt x="801959" y="90891"/>
                  </a:lnTo>
                  <a:lnTo>
                    <a:pt x="735895" y="94977"/>
                  </a:lnTo>
                  <a:lnTo>
                    <a:pt x="663554" y="98023"/>
                  </a:lnTo>
                  <a:lnTo>
                    <a:pt x="585973" y="99926"/>
                  </a:lnTo>
                  <a:lnTo>
                    <a:pt x="504190" y="100584"/>
                  </a:lnTo>
                  <a:lnTo>
                    <a:pt x="422406" y="99926"/>
                  </a:lnTo>
                  <a:lnTo>
                    <a:pt x="344825" y="98023"/>
                  </a:lnTo>
                  <a:lnTo>
                    <a:pt x="272484" y="94977"/>
                  </a:lnTo>
                  <a:lnTo>
                    <a:pt x="206420" y="90891"/>
                  </a:lnTo>
                  <a:lnTo>
                    <a:pt x="147672" y="85867"/>
                  </a:lnTo>
                  <a:lnTo>
                    <a:pt x="97278" y="80010"/>
                  </a:lnTo>
                  <a:lnTo>
                    <a:pt x="56276" y="73420"/>
                  </a:lnTo>
                  <a:lnTo>
                    <a:pt x="6598" y="58458"/>
                  </a:lnTo>
                  <a:lnTo>
                    <a:pt x="0" y="50291"/>
                  </a:lnTo>
                  <a:lnTo>
                    <a:pt x="0" y="452627"/>
                  </a:lnTo>
                  <a:lnTo>
                    <a:pt x="56276" y="475756"/>
                  </a:lnTo>
                  <a:lnTo>
                    <a:pt x="97278" y="482345"/>
                  </a:lnTo>
                  <a:lnTo>
                    <a:pt x="147672" y="488203"/>
                  </a:lnTo>
                  <a:lnTo>
                    <a:pt x="206420" y="493227"/>
                  </a:lnTo>
                  <a:lnTo>
                    <a:pt x="272484" y="497313"/>
                  </a:lnTo>
                  <a:lnTo>
                    <a:pt x="344825" y="500359"/>
                  </a:lnTo>
                  <a:lnTo>
                    <a:pt x="422406" y="502262"/>
                  </a:lnTo>
                  <a:lnTo>
                    <a:pt x="504190" y="502920"/>
                  </a:lnTo>
                  <a:lnTo>
                    <a:pt x="585973" y="502262"/>
                  </a:lnTo>
                  <a:lnTo>
                    <a:pt x="663554" y="500359"/>
                  </a:lnTo>
                  <a:lnTo>
                    <a:pt x="735895" y="497313"/>
                  </a:lnTo>
                  <a:lnTo>
                    <a:pt x="801959" y="493227"/>
                  </a:lnTo>
                  <a:lnTo>
                    <a:pt x="860707" y="488203"/>
                  </a:lnTo>
                  <a:lnTo>
                    <a:pt x="911101" y="482346"/>
                  </a:lnTo>
                  <a:lnTo>
                    <a:pt x="952103" y="475756"/>
                  </a:lnTo>
                  <a:lnTo>
                    <a:pt x="1001781" y="460794"/>
                  </a:lnTo>
                  <a:lnTo>
                    <a:pt x="1014977" y="444461"/>
                  </a:lnTo>
                  <a:lnTo>
                    <a:pt x="1034078" y="436717"/>
                  </a:lnTo>
                  <a:lnTo>
                    <a:pt x="1105643" y="422910"/>
                  </a:lnTo>
                  <a:lnTo>
                    <a:pt x="1156033" y="417052"/>
                  </a:lnTo>
                  <a:lnTo>
                    <a:pt x="1214778" y="412028"/>
                  </a:lnTo>
                  <a:lnTo>
                    <a:pt x="1280841" y="407942"/>
                  </a:lnTo>
                  <a:lnTo>
                    <a:pt x="1353186" y="404896"/>
                  </a:lnTo>
                  <a:lnTo>
                    <a:pt x="1430774" y="402993"/>
                  </a:lnTo>
                  <a:lnTo>
                    <a:pt x="1512570" y="402336"/>
                  </a:lnTo>
                  <a:lnTo>
                    <a:pt x="1594365" y="402993"/>
                  </a:lnTo>
                  <a:lnTo>
                    <a:pt x="1671953" y="404896"/>
                  </a:lnTo>
                  <a:lnTo>
                    <a:pt x="1744298" y="407942"/>
                  </a:lnTo>
                  <a:lnTo>
                    <a:pt x="1810361" y="412028"/>
                  </a:lnTo>
                  <a:lnTo>
                    <a:pt x="1869106" y="417052"/>
                  </a:lnTo>
                  <a:lnTo>
                    <a:pt x="1919496" y="422909"/>
                  </a:lnTo>
                  <a:lnTo>
                    <a:pt x="1960493" y="429499"/>
                  </a:lnTo>
                  <a:lnTo>
                    <a:pt x="2010162" y="444461"/>
                  </a:lnTo>
                  <a:lnTo>
                    <a:pt x="2016760" y="452627"/>
                  </a:lnTo>
                  <a:lnTo>
                    <a:pt x="2016760" y="50291"/>
                  </a:lnTo>
                  <a:lnTo>
                    <a:pt x="1960493" y="27163"/>
                  </a:lnTo>
                  <a:lnTo>
                    <a:pt x="1919496" y="20574"/>
                  </a:lnTo>
                  <a:lnTo>
                    <a:pt x="1869106" y="14716"/>
                  </a:lnTo>
                  <a:lnTo>
                    <a:pt x="1810361" y="9692"/>
                  </a:lnTo>
                  <a:lnTo>
                    <a:pt x="1744298" y="5606"/>
                  </a:lnTo>
                  <a:lnTo>
                    <a:pt x="1671953" y="2560"/>
                  </a:lnTo>
                  <a:lnTo>
                    <a:pt x="1594365" y="657"/>
                  </a:lnTo>
                  <a:lnTo>
                    <a:pt x="151257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467359" y="2781300"/>
              <a:ext cx="2016760" cy="502920"/>
            </a:xfrm>
            <a:custGeom>
              <a:avLst/>
              <a:gdLst/>
              <a:ahLst/>
              <a:cxnLst/>
              <a:rect l="l" t="t" r="r" b="b"/>
              <a:pathLst>
                <a:path w="2016760" h="502920">
                  <a:moveTo>
                    <a:pt x="0" y="50291"/>
                  </a:moveTo>
                  <a:lnTo>
                    <a:pt x="56276" y="73420"/>
                  </a:lnTo>
                  <a:lnTo>
                    <a:pt x="97278" y="80010"/>
                  </a:lnTo>
                  <a:lnTo>
                    <a:pt x="147672" y="85867"/>
                  </a:lnTo>
                  <a:lnTo>
                    <a:pt x="206420" y="90891"/>
                  </a:lnTo>
                  <a:lnTo>
                    <a:pt x="272484" y="94977"/>
                  </a:lnTo>
                  <a:lnTo>
                    <a:pt x="344825" y="98023"/>
                  </a:lnTo>
                  <a:lnTo>
                    <a:pt x="422406" y="99926"/>
                  </a:lnTo>
                  <a:lnTo>
                    <a:pt x="504190" y="100584"/>
                  </a:lnTo>
                  <a:lnTo>
                    <a:pt x="585973" y="99926"/>
                  </a:lnTo>
                  <a:lnTo>
                    <a:pt x="663554" y="98023"/>
                  </a:lnTo>
                  <a:lnTo>
                    <a:pt x="735895" y="94977"/>
                  </a:lnTo>
                  <a:lnTo>
                    <a:pt x="801959" y="90891"/>
                  </a:lnTo>
                  <a:lnTo>
                    <a:pt x="860707" y="85867"/>
                  </a:lnTo>
                  <a:lnTo>
                    <a:pt x="911101" y="80009"/>
                  </a:lnTo>
                  <a:lnTo>
                    <a:pt x="952103" y="73420"/>
                  </a:lnTo>
                  <a:lnTo>
                    <a:pt x="1001781" y="58458"/>
                  </a:lnTo>
                  <a:lnTo>
                    <a:pt x="1014977" y="42125"/>
                  </a:lnTo>
                  <a:lnTo>
                    <a:pt x="1034078" y="34381"/>
                  </a:lnTo>
                  <a:lnTo>
                    <a:pt x="1105643" y="20573"/>
                  </a:lnTo>
                  <a:lnTo>
                    <a:pt x="1156033" y="14716"/>
                  </a:lnTo>
                  <a:lnTo>
                    <a:pt x="1214778" y="9692"/>
                  </a:lnTo>
                  <a:lnTo>
                    <a:pt x="1280841" y="5606"/>
                  </a:lnTo>
                  <a:lnTo>
                    <a:pt x="1353186" y="2560"/>
                  </a:lnTo>
                  <a:lnTo>
                    <a:pt x="1430774" y="657"/>
                  </a:lnTo>
                  <a:lnTo>
                    <a:pt x="1512570" y="0"/>
                  </a:lnTo>
                  <a:lnTo>
                    <a:pt x="1594365" y="657"/>
                  </a:lnTo>
                  <a:lnTo>
                    <a:pt x="1671953" y="2560"/>
                  </a:lnTo>
                  <a:lnTo>
                    <a:pt x="1744298" y="5606"/>
                  </a:lnTo>
                  <a:lnTo>
                    <a:pt x="1810361" y="9692"/>
                  </a:lnTo>
                  <a:lnTo>
                    <a:pt x="1869106" y="14716"/>
                  </a:lnTo>
                  <a:lnTo>
                    <a:pt x="1919496" y="20574"/>
                  </a:lnTo>
                  <a:lnTo>
                    <a:pt x="1960493" y="27163"/>
                  </a:lnTo>
                  <a:lnTo>
                    <a:pt x="2010162" y="42125"/>
                  </a:lnTo>
                  <a:lnTo>
                    <a:pt x="2016760" y="50291"/>
                  </a:lnTo>
                  <a:lnTo>
                    <a:pt x="2016760" y="452627"/>
                  </a:lnTo>
                  <a:lnTo>
                    <a:pt x="2010162" y="444461"/>
                  </a:lnTo>
                  <a:lnTo>
                    <a:pt x="1991061" y="436717"/>
                  </a:lnTo>
                  <a:lnTo>
                    <a:pt x="1919496" y="422909"/>
                  </a:lnTo>
                  <a:lnTo>
                    <a:pt x="1869106" y="417052"/>
                  </a:lnTo>
                  <a:lnTo>
                    <a:pt x="1810361" y="412028"/>
                  </a:lnTo>
                  <a:lnTo>
                    <a:pt x="1744298" y="407942"/>
                  </a:lnTo>
                  <a:lnTo>
                    <a:pt x="1671953" y="404896"/>
                  </a:lnTo>
                  <a:lnTo>
                    <a:pt x="1594365" y="402993"/>
                  </a:lnTo>
                  <a:lnTo>
                    <a:pt x="1512570" y="402336"/>
                  </a:lnTo>
                  <a:lnTo>
                    <a:pt x="1430774" y="402993"/>
                  </a:lnTo>
                  <a:lnTo>
                    <a:pt x="1353186" y="404896"/>
                  </a:lnTo>
                  <a:lnTo>
                    <a:pt x="1280841" y="407942"/>
                  </a:lnTo>
                  <a:lnTo>
                    <a:pt x="1214778" y="412028"/>
                  </a:lnTo>
                  <a:lnTo>
                    <a:pt x="1156033" y="417052"/>
                  </a:lnTo>
                  <a:lnTo>
                    <a:pt x="1105643" y="422910"/>
                  </a:lnTo>
                  <a:lnTo>
                    <a:pt x="1064646" y="429499"/>
                  </a:lnTo>
                  <a:lnTo>
                    <a:pt x="1014977" y="444461"/>
                  </a:lnTo>
                  <a:lnTo>
                    <a:pt x="1008380" y="452627"/>
                  </a:lnTo>
                  <a:lnTo>
                    <a:pt x="1001781" y="460794"/>
                  </a:lnTo>
                  <a:lnTo>
                    <a:pt x="952103" y="475756"/>
                  </a:lnTo>
                  <a:lnTo>
                    <a:pt x="911101" y="482346"/>
                  </a:lnTo>
                  <a:lnTo>
                    <a:pt x="860707" y="488203"/>
                  </a:lnTo>
                  <a:lnTo>
                    <a:pt x="801959" y="493227"/>
                  </a:lnTo>
                  <a:lnTo>
                    <a:pt x="735895" y="497313"/>
                  </a:lnTo>
                  <a:lnTo>
                    <a:pt x="663554" y="500359"/>
                  </a:lnTo>
                  <a:lnTo>
                    <a:pt x="585973" y="502262"/>
                  </a:lnTo>
                  <a:lnTo>
                    <a:pt x="504190" y="502920"/>
                  </a:lnTo>
                  <a:lnTo>
                    <a:pt x="422406" y="502262"/>
                  </a:lnTo>
                  <a:lnTo>
                    <a:pt x="344825" y="500359"/>
                  </a:lnTo>
                  <a:lnTo>
                    <a:pt x="272484" y="497313"/>
                  </a:lnTo>
                  <a:lnTo>
                    <a:pt x="206420" y="493227"/>
                  </a:lnTo>
                  <a:lnTo>
                    <a:pt x="147672" y="488203"/>
                  </a:lnTo>
                  <a:lnTo>
                    <a:pt x="97278" y="482345"/>
                  </a:lnTo>
                  <a:lnTo>
                    <a:pt x="56276" y="475756"/>
                  </a:lnTo>
                  <a:lnTo>
                    <a:pt x="6598" y="460794"/>
                  </a:lnTo>
                  <a:lnTo>
                    <a:pt x="0" y="452627"/>
                  </a:lnTo>
                  <a:lnTo>
                    <a:pt x="0" y="50291"/>
                  </a:lnTo>
                  <a:close/>
                </a:path>
              </a:pathLst>
            </a:custGeom>
            <a:ln w="25399">
              <a:solidFill>
                <a:srgbClr val="88A3A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1" name="object 11"/>
          <p:cNvGrpSpPr/>
          <p:nvPr/>
        </p:nvGrpSpPr>
        <p:grpSpPr>
          <a:xfrm>
            <a:off x="454659" y="3345179"/>
            <a:ext cx="2042160" cy="528320"/>
            <a:chOff x="454659" y="3345179"/>
            <a:chExt cx="2042160" cy="528320"/>
          </a:xfrm>
        </p:grpSpPr>
        <p:sp>
          <p:nvSpPr>
            <p:cNvPr id="12" name="object 12"/>
            <p:cNvSpPr/>
            <p:nvPr/>
          </p:nvSpPr>
          <p:spPr>
            <a:xfrm>
              <a:off x="467359" y="3357879"/>
              <a:ext cx="2016760" cy="502920"/>
            </a:xfrm>
            <a:custGeom>
              <a:avLst/>
              <a:gdLst/>
              <a:ahLst/>
              <a:cxnLst/>
              <a:rect l="l" t="t" r="r" b="b"/>
              <a:pathLst>
                <a:path w="2016760" h="502920">
                  <a:moveTo>
                    <a:pt x="1512570" y="0"/>
                  </a:moveTo>
                  <a:lnTo>
                    <a:pt x="1430774" y="657"/>
                  </a:lnTo>
                  <a:lnTo>
                    <a:pt x="1353186" y="2560"/>
                  </a:lnTo>
                  <a:lnTo>
                    <a:pt x="1280841" y="5606"/>
                  </a:lnTo>
                  <a:lnTo>
                    <a:pt x="1214778" y="9692"/>
                  </a:lnTo>
                  <a:lnTo>
                    <a:pt x="1156033" y="14716"/>
                  </a:lnTo>
                  <a:lnTo>
                    <a:pt x="1105643" y="20574"/>
                  </a:lnTo>
                  <a:lnTo>
                    <a:pt x="1064646" y="27163"/>
                  </a:lnTo>
                  <a:lnTo>
                    <a:pt x="1014977" y="42125"/>
                  </a:lnTo>
                  <a:lnTo>
                    <a:pt x="1001781" y="58458"/>
                  </a:lnTo>
                  <a:lnTo>
                    <a:pt x="982676" y="66202"/>
                  </a:lnTo>
                  <a:lnTo>
                    <a:pt x="911101" y="80009"/>
                  </a:lnTo>
                  <a:lnTo>
                    <a:pt x="860707" y="85867"/>
                  </a:lnTo>
                  <a:lnTo>
                    <a:pt x="801959" y="90891"/>
                  </a:lnTo>
                  <a:lnTo>
                    <a:pt x="735895" y="94977"/>
                  </a:lnTo>
                  <a:lnTo>
                    <a:pt x="663554" y="98023"/>
                  </a:lnTo>
                  <a:lnTo>
                    <a:pt x="585973" y="99926"/>
                  </a:lnTo>
                  <a:lnTo>
                    <a:pt x="504190" y="100584"/>
                  </a:lnTo>
                  <a:lnTo>
                    <a:pt x="422406" y="99926"/>
                  </a:lnTo>
                  <a:lnTo>
                    <a:pt x="344825" y="98023"/>
                  </a:lnTo>
                  <a:lnTo>
                    <a:pt x="272484" y="94977"/>
                  </a:lnTo>
                  <a:lnTo>
                    <a:pt x="206420" y="90891"/>
                  </a:lnTo>
                  <a:lnTo>
                    <a:pt x="147672" y="85867"/>
                  </a:lnTo>
                  <a:lnTo>
                    <a:pt x="97278" y="80010"/>
                  </a:lnTo>
                  <a:lnTo>
                    <a:pt x="56276" y="73420"/>
                  </a:lnTo>
                  <a:lnTo>
                    <a:pt x="6598" y="58458"/>
                  </a:lnTo>
                  <a:lnTo>
                    <a:pt x="0" y="50292"/>
                  </a:lnTo>
                  <a:lnTo>
                    <a:pt x="0" y="452628"/>
                  </a:lnTo>
                  <a:lnTo>
                    <a:pt x="56276" y="475756"/>
                  </a:lnTo>
                  <a:lnTo>
                    <a:pt x="97278" y="482345"/>
                  </a:lnTo>
                  <a:lnTo>
                    <a:pt x="147672" y="488203"/>
                  </a:lnTo>
                  <a:lnTo>
                    <a:pt x="206420" y="493227"/>
                  </a:lnTo>
                  <a:lnTo>
                    <a:pt x="272484" y="497313"/>
                  </a:lnTo>
                  <a:lnTo>
                    <a:pt x="344825" y="500359"/>
                  </a:lnTo>
                  <a:lnTo>
                    <a:pt x="422406" y="502262"/>
                  </a:lnTo>
                  <a:lnTo>
                    <a:pt x="504190" y="502920"/>
                  </a:lnTo>
                  <a:lnTo>
                    <a:pt x="585973" y="502262"/>
                  </a:lnTo>
                  <a:lnTo>
                    <a:pt x="663554" y="500359"/>
                  </a:lnTo>
                  <a:lnTo>
                    <a:pt x="735895" y="497313"/>
                  </a:lnTo>
                  <a:lnTo>
                    <a:pt x="801959" y="493227"/>
                  </a:lnTo>
                  <a:lnTo>
                    <a:pt x="860707" y="488203"/>
                  </a:lnTo>
                  <a:lnTo>
                    <a:pt x="911101" y="482346"/>
                  </a:lnTo>
                  <a:lnTo>
                    <a:pt x="952103" y="475756"/>
                  </a:lnTo>
                  <a:lnTo>
                    <a:pt x="1001781" y="460794"/>
                  </a:lnTo>
                  <a:lnTo>
                    <a:pt x="1014977" y="444461"/>
                  </a:lnTo>
                  <a:lnTo>
                    <a:pt x="1034078" y="436717"/>
                  </a:lnTo>
                  <a:lnTo>
                    <a:pt x="1105643" y="422910"/>
                  </a:lnTo>
                  <a:lnTo>
                    <a:pt x="1156033" y="417052"/>
                  </a:lnTo>
                  <a:lnTo>
                    <a:pt x="1214778" y="412028"/>
                  </a:lnTo>
                  <a:lnTo>
                    <a:pt x="1280841" y="407942"/>
                  </a:lnTo>
                  <a:lnTo>
                    <a:pt x="1353186" y="404896"/>
                  </a:lnTo>
                  <a:lnTo>
                    <a:pt x="1430774" y="402993"/>
                  </a:lnTo>
                  <a:lnTo>
                    <a:pt x="1512570" y="402336"/>
                  </a:lnTo>
                  <a:lnTo>
                    <a:pt x="1594365" y="402993"/>
                  </a:lnTo>
                  <a:lnTo>
                    <a:pt x="1671953" y="404896"/>
                  </a:lnTo>
                  <a:lnTo>
                    <a:pt x="1744298" y="407942"/>
                  </a:lnTo>
                  <a:lnTo>
                    <a:pt x="1810361" y="412028"/>
                  </a:lnTo>
                  <a:lnTo>
                    <a:pt x="1869106" y="417052"/>
                  </a:lnTo>
                  <a:lnTo>
                    <a:pt x="1919496" y="422910"/>
                  </a:lnTo>
                  <a:lnTo>
                    <a:pt x="1960493" y="429499"/>
                  </a:lnTo>
                  <a:lnTo>
                    <a:pt x="2010162" y="444461"/>
                  </a:lnTo>
                  <a:lnTo>
                    <a:pt x="2016760" y="452628"/>
                  </a:lnTo>
                  <a:lnTo>
                    <a:pt x="2016760" y="50292"/>
                  </a:lnTo>
                  <a:lnTo>
                    <a:pt x="1960493" y="27163"/>
                  </a:lnTo>
                  <a:lnTo>
                    <a:pt x="1919496" y="20574"/>
                  </a:lnTo>
                  <a:lnTo>
                    <a:pt x="1869106" y="14716"/>
                  </a:lnTo>
                  <a:lnTo>
                    <a:pt x="1810361" y="9692"/>
                  </a:lnTo>
                  <a:lnTo>
                    <a:pt x="1744298" y="5606"/>
                  </a:lnTo>
                  <a:lnTo>
                    <a:pt x="1671953" y="2560"/>
                  </a:lnTo>
                  <a:lnTo>
                    <a:pt x="1594365" y="657"/>
                  </a:lnTo>
                  <a:lnTo>
                    <a:pt x="1512570" y="0"/>
                  </a:lnTo>
                  <a:close/>
                </a:path>
              </a:pathLst>
            </a:custGeom>
            <a:solidFill>
              <a:srgbClr val="00AF5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467359" y="3357879"/>
              <a:ext cx="2016760" cy="502920"/>
            </a:xfrm>
            <a:custGeom>
              <a:avLst/>
              <a:gdLst/>
              <a:ahLst/>
              <a:cxnLst/>
              <a:rect l="l" t="t" r="r" b="b"/>
              <a:pathLst>
                <a:path w="2016760" h="502920">
                  <a:moveTo>
                    <a:pt x="0" y="50292"/>
                  </a:moveTo>
                  <a:lnTo>
                    <a:pt x="56276" y="73420"/>
                  </a:lnTo>
                  <a:lnTo>
                    <a:pt x="97278" y="80010"/>
                  </a:lnTo>
                  <a:lnTo>
                    <a:pt x="147672" y="85867"/>
                  </a:lnTo>
                  <a:lnTo>
                    <a:pt x="206420" y="90891"/>
                  </a:lnTo>
                  <a:lnTo>
                    <a:pt x="272484" y="94977"/>
                  </a:lnTo>
                  <a:lnTo>
                    <a:pt x="344825" y="98023"/>
                  </a:lnTo>
                  <a:lnTo>
                    <a:pt x="422406" y="99926"/>
                  </a:lnTo>
                  <a:lnTo>
                    <a:pt x="504190" y="100584"/>
                  </a:lnTo>
                  <a:lnTo>
                    <a:pt x="585973" y="99926"/>
                  </a:lnTo>
                  <a:lnTo>
                    <a:pt x="663554" y="98023"/>
                  </a:lnTo>
                  <a:lnTo>
                    <a:pt x="735895" y="94977"/>
                  </a:lnTo>
                  <a:lnTo>
                    <a:pt x="801959" y="90891"/>
                  </a:lnTo>
                  <a:lnTo>
                    <a:pt x="860707" y="85867"/>
                  </a:lnTo>
                  <a:lnTo>
                    <a:pt x="911101" y="80009"/>
                  </a:lnTo>
                  <a:lnTo>
                    <a:pt x="952103" y="73420"/>
                  </a:lnTo>
                  <a:lnTo>
                    <a:pt x="1001781" y="58458"/>
                  </a:lnTo>
                  <a:lnTo>
                    <a:pt x="1014977" y="42125"/>
                  </a:lnTo>
                  <a:lnTo>
                    <a:pt x="1034078" y="34381"/>
                  </a:lnTo>
                  <a:lnTo>
                    <a:pt x="1105643" y="20574"/>
                  </a:lnTo>
                  <a:lnTo>
                    <a:pt x="1156033" y="14716"/>
                  </a:lnTo>
                  <a:lnTo>
                    <a:pt x="1214778" y="9692"/>
                  </a:lnTo>
                  <a:lnTo>
                    <a:pt x="1280841" y="5606"/>
                  </a:lnTo>
                  <a:lnTo>
                    <a:pt x="1353186" y="2560"/>
                  </a:lnTo>
                  <a:lnTo>
                    <a:pt x="1430774" y="657"/>
                  </a:lnTo>
                  <a:lnTo>
                    <a:pt x="1512570" y="0"/>
                  </a:lnTo>
                  <a:lnTo>
                    <a:pt x="1594365" y="657"/>
                  </a:lnTo>
                  <a:lnTo>
                    <a:pt x="1671953" y="2560"/>
                  </a:lnTo>
                  <a:lnTo>
                    <a:pt x="1744298" y="5606"/>
                  </a:lnTo>
                  <a:lnTo>
                    <a:pt x="1810361" y="9692"/>
                  </a:lnTo>
                  <a:lnTo>
                    <a:pt x="1869106" y="14716"/>
                  </a:lnTo>
                  <a:lnTo>
                    <a:pt x="1919496" y="20574"/>
                  </a:lnTo>
                  <a:lnTo>
                    <a:pt x="1960493" y="27163"/>
                  </a:lnTo>
                  <a:lnTo>
                    <a:pt x="2010162" y="42125"/>
                  </a:lnTo>
                  <a:lnTo>
                    <a:pt x="2016760" y="50292"/>
                  </a:lnTo>
                  <a:lnTo>
                    <a:pt x="2016760" y="452628"/>
                  </a:lnTo>
                  <a:lnTo>
                    <a:pt x="2010162" y="444461"/>
                  </a:lnTo>
                  <a:lnTo>
                    <a:pt x="1991061" y="436717"/>
                  </a:lnTo>
                  <a:lnTo>
                    <a:pt x="1919496" y="422910"/>
                  </a:lnTo>
                  <a:lnTo>
                    <a:pt x="1869106" y="417052"/>
                  </a:lnTo>
                  <a:lnTo>
                    <a:pt x="1810361" y="412028"/>
                  </a:lnTo>
                  <a:lnTo>
                    <a:pt x="1744298" y="407942"/>
                  </a:lnTo>
                  <a:lnTo>
                    <a:pt x="1671953" y="404896"/>
                  </a:lnTo>
                  <a:lnTo>
                    <a:pt x="1594365" y="402993"/>
                  </a:lnTo>
                  <a:lnTo>
                    <a:pt x="1512570" y="402336"/>
                  </a:lnTo>
                  <a:lnTo>
                    <a:pt x="1430774" y="402993"/>
                  </a:lnTo>
                  <a:lnTo>
                    <a:pt x="1353186" y="404896"/>
                  </a:lnTo>
                  <a:lnTo>
                    <a:pt x="1280841" y="407942"/>
                  </a:lnTo>
                  <a:lnTo>
                    <a:pt x="1214778" y="412028"/>
                  </a:lnTo>
                  <a:lnTo>
                    <a:pt x="1156033" y="417052"/>
                  </a:lnTo>
                  <a:lnTo>
                    <a:pt x="1105643" y="422910"/>
                  </a:lnTo>
                  <a:lnTo>
                    <a:pt x="1064646" y="429499"/>
                  </a:lnTo>
                  <a:lnTo>
                    <a:pt x="1014977" y="444461"/>
                  </a:lnTo>
                  <a:lnTo>
                    <a:pt x="1008380" y="452628"/>
                  </a:lnTo>
                  <a:lnTo>
                    <a:pt x="1001781" y="460794"/>
                  </a:lnTo>
                  <a:lnTo>
                    <a:pt x="952103" y="475756"/>
                  </a:lnTo>
                  <a:lnTo>
                    <a:pt x="911101" y="482346"/>
                  </a:lnTo>
                  <a:lnTo>
                    <a:pt x="860707" y="488203"/>
                  </a:lnTo>
                  <a:lnTo>
                    <a:pt x="801959" y="493227"/>
                  </a:lnTo>
                  <a:lnTo>
                    <a:pt x="735895" y="497313"/>
                  </a:lnTo>
                  <a:lnTo>
                    <a:pt x="663554" y="500359"/>
                  </a:lnTo>
                  <a:lnTo>
                    <a:pt x="585973" y="502262"/>
                  </a:lnTo>
                  <a:lnTo>
                    <a:pt x="504190" y="502920"/>
                  </a:lnTo>
                  <a:lnTo>
                    <a:pt x="422406" y="502262"/>
                  </a:lnTo>
                  <a:lnTo>
                    <a:pt x="344825" y="500359"/>
                  </a:lnTo>
                  <a:lnTo>
                    <a:pt x="272484" y="497313"/>
                  </a:lnTo>
                  <a:lnTo>
                    <a:pt x="206420" y="493227"/>
                  </a:lnTo>
                  <a:lnTo>
                    <a:pt x="147672" y="488203"/>
                  </a:lnTo>
                  <a:lnTo>
                    <a:pt x="97278" y="482345"/>
                  </a:lnTo>
                  <a:lnTo>
                    <a:pt x="56276" y="475756"/>
                  </a:lnTo>
                  <a:lnTo>
                    <a:pt x="6598" y="460794"/>
                  </a:lnTo>
                  <a:lnTo>
                    <a:pt x="0" y="452628"/>
                  </a:lnTo>
                  <a:lnTo>
                    <a:pt x="0" y="50292"/>
                  </a:lnTo>
                  <a:close/>
                </a:path>
              </a:pathLst>
            </a:custGeom>
            <a:ln w="25399">
              <a:solidFill>
                <a:srgbClr val="88A3A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4" name="object 14"/>
          <p:cNvGrpSpPr/>
          <p:nvPr/>
        </p:nvGrpSpPr>
        <p:grpSpPr>
          <a:xfrm>
            <a:off x="454659" y="3919220"/>
            <a:ext cx="2042160" cy="530860"/>
            <a:chOff x="454659" y="3919220"/>
            <a:chExt cx="2042160" cy="530860"/>
          </a:xfrm>
        </p:grpSpPr>
        <p:sp>
          <p:nvSpPr>
            <p:cNvPr id="15" name="object 15"/>
            <p:cNvSpPr/>
            <p:nvPr/>
          </p:nvSpPr>
          <p:spPr>
            <a:xfrm>
              <a:off x="467359" y="3931920"/>
              <a:ext cx="2016760" cy="505459"/>
            </a:xfrm>
            <a:custGeom>
              <a:avLst/>
              <a:gdLst/>
              <a:ahLst/>
              <a:cxnLst/>
              <a:rect l="l" t="t" r="r" b="b"/>
              <a:pathLst>
                <a:path w="2016760" h="505460">
                  <a:moveTo>
                    <a:pt x="1512570" y="0"/>
                  </a:moveTo>
                  <a:lnTo>
                    <a:pt x="1430774" y="660"/>
                  </a:lnTo>
                  <a:lnTo>
                    <a:pt x="1353186" y="2574"/>
                  </a:lnTo>
                  <a:lnTo>
                    <a:pt x="1280841" y="5637"/>
                  </a:lnTo>
                  <a:lnTo>
                    <a:pt x="1214778" y="9745"/>
                  </a:lnTo>
                  <a:lnTo>
                    <a:pt x="1156033" y="14795"/>
                  </a:lnTo>
                  <a:lnTo>
                    <a:pt x="1105643" y="20683"/>
                  </a:lnTo>
                  <a:lnTo>
                    <a:pt x="1064646" y="27306"/>
                  </a:lnTo>
                  <a:lnTo>
                    <a:pt x="1014977" y="42341"/>
                  </a:lnTo>
                  <a:lnTo>
                    <a:pt x="1001781" y="58750"/>
                  </a:lnTo>
                  <a:lnTo>
                    <a:pt x="982676" y="66531"/>
                  </a:lnTo>
                  <a:lnTo>
                    <a:pt x="911101" y="80408"/>
                  </a:lnTo>
                  <a:lnTo>
                    <a:pt x="860707" y="86296"/>
                  </a:lnTo>
                  <a:lnTo>
                    <a:pt x="801959" y="91346"/>
                  </a:lnTo>
                  <a:lnTo>
                    <a:pt x="735895" y="95454"/>
                  </a:lnTo>
                  <a:lnTo>
                    <a:pt x="663554" y="98517"/>
                  </a:lnTo>
                  <a:lnTo>
                    <a:pt x="585973" y="100431"/>
                  </a:lnTo>
                  <a:lnTo>
                    <a:pt x="504190" y="101091"/>
                  </a:lnTo>
                  <a:lnTo>
                    <a:pt x="422406" y="100431"/>
                  </a:lnTo>
                  <a:lnTo>
                    <a:pt x="344825" y="98517"/>
                  </a:lnTo>
                  <a:lnTo>
                    <a:pt x="272484" y="95454"/>
                  </a:lnTo>
                  <a:lnTo>
                    <a:pt x="206420" y="91346"/>
                  </a:lnTo>
                  <a:lnTo>
                    <a:pt x="147672" y="86296"/>
                  </a:lnTo>
                  <a:lnTo>
                    <a:pt x="97278" y="80408"/>
                  </a:lnTo>
                  <a:lnTo>
                    <a:pt x="56276" y="73785"/>
                  </a:lnTo>
                  <a:lnTo>
                    <a:pt x="6598" y="58750"/>
                  </a:lnTo>
                  <a:lnTo>
                    <a:pt x="0" y="50545"/>
                  </a:lnTo>
                  <a:lnTo>
                    <a:pt x="0" y="454913"/>
                  </a:lnTo>
                  <a:lnTo>
                    <a:pt x="56276" y="478153"/>
                  </a:lnTo>
                  <a:lnTo>
                    <a:pt x="97278" y="484776"/>
                  </a:lnTo>
                  <a:lnTo>
                    <a:pt x="147672" y="490664"/>
                  </a:lnTo>
                  <a:lnTo>
                    <a:pt x="206420" y="495714"/>
                  </a:lnTo>
                  <a:lnTo>
                    <a:pt x="272484" y="499822"/>
                  </a:lnTo>
                  <a:lnTo>
                    <a:pt x="344825" y="502885"/>
                  </a:lnTo>
                  <a:lnTo>
                    <a:pt x="422406" y="504799"/>
                  </a:lnTo>
                  <a:lnTo>
                    <a:pt x="504190" y="505459"/>
                  </a:lnTo>
                  <a:lnTo>
                    <a:pt x="585973" y="504799"/>
                  </a:lnTo>
                  <a:lnTo>
                    <a:pt x="663554" y="502885"/>
                  </a:lnTo>
                  <a:lnTo>
                    <a:pt x="735895" y="499822"/>
                  </a:lnTo>
                  <a:lnTo>
                    <a:pt x="801959" y="495714"/>
                  </a:lnTo>
                  <a:lnTo>
                    <a:pt x="860707" y="490664"/>
                  </a:lnTo>
                  <a:lnTo>
                    <a:pt x="911101" y="484776"/>
                  </a:lnTo>
                  <a:lnTo>
                    <a:pt x="952103" y="478153"/>
                  </a:lnTo>
                  <a:lnTo>
                    <a:pt x="1001781" y="463118"/>
                  </a:lnTo>
                  <a:lnTo>
                    <a:pt x="1014977" y="446709"/>
                  </a:lnTo>
                  <a:lnTo>
                    <a:pt x="1034078" y="438928"/>
                  </a:lnTo>
                  <a:lnTo>
                    <a:pt x="1105643" y="425051"/>
                  </a:lnTo>
                  <a:lnTo>
                    <a:pt x="1156033" y="419163"/>
                  </a:lnTo>
                  <a:lnTo>
                    <a:pt x="1214778" y="414113"/>
                  </a:lnTo>
                  <a:lnTo>
                    <a:pt x="1280841" y="410005"/>
                  </a:lnTo>
                  <a:lnTo>
                    <a:pt x="1353186" y="406942"/>
                  </a:lnTo>
                  <a:lnTo>
                    <a:pt x="1430774" y="405028"/>
                  </a:lnTo>
                  <a:lnTo>
                    <a:pt x="1512570" y="404367"/>
                  </a:lnTo>
                  <a:lnTo>
                    <a:pt x="1594365" y="405028"/>
                  </a:lnTo>
                  <a:lnTo>
                    <a:pt x="1671953" y="406942"/>
                  </a:lnTo>
                  <a:lnTo>
                    <a:pt x="1744298" y="410005"/>
                  </a:lnTo>
                  <a:lnTo>
                    <a:pt x="1810361" y="414113"/>
                  </a:lnTo>
                  <a:lnTo>
                    <a:pt x="1869106" y="419163"/>
                  </a:lnTo>
                  <a:lnTo>
                    <a:pt x="1919496" y="425051"/>
                  </a:lnTo>
                  <a:lnTo>
                    <a:pt x="1960493" y="431674"/>
                  </a:lnTo>
                  <a:lnTo>
                    <a:pt x="2010162" y="446709"/>
                  </a:lnTo>
                  <a:lnTo>
                    <a:pt x="2016760" y="454913"/>
                  </a:lnTo>
                  <a:lnTo>
                    <a:pt x="2016760" y="50545"/>
                  </a:lnTo>
                  <a:lnTo>
                    <a:pt x="1960493" y="27306"/>
                  </a:lnTo>
                  <a:lnTo>
                    <a:pt x="1919496" y="20683"/>
                  </a:lnTo>
                  <a:lnTo>
                    <a:pt x="1869106" y="14795"/>
                  </a:lnTo>
                  <a:lnTo>
                    <a:pt x="1810361" y="9745"/>
                  </a:lnTo>
                  <a:lnTo>
                    <a:pt x="1744298" y="5637"/>
                  </a:lnTo>
                  <a:lnTo>
                    <a:pt x="1671953" y="2574"/>
                  </a:lnTo>
                  <a:lnTo>
                    <a:pt x="1594365" y="660"/>
                  </a:lnTo>
                  <a:lnTo>
                    <a:pt x="1512570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467359" y="3931920"/>
              <a:ext cx="2016760" cy="505459"/>
            </a:xfrm>
            <a:custGeom>
              <a:avLst/>
              <a:gdLst/>
              <a:ahLst/>
              <a:cxnLst/>
              <a:rect l="l" t="t" r="r" b="b"/>
              <a:pathLst>
                <a:path w="2016760" h="505460">
                  <a:moveTo>
                    <a:pt x="0" y="50545"/>
                  </a:moveTo>
                  <a:lnTo>
                    <a:pt x="56276" y="73785"/>
                  </a:lnTo>
                  <a:lnTo>
                    <a:pt x="97278" y="80408"/>
                  </a:lnTo>
                  <a:lnTo>
                    <a:pt x="147672" y="86296"/>
                  </a:lnTo>
                  <a:lnTo>
                    <a:pt x="206420" y="91346"/>
                  </a:lnTo>
                  <a:lnTo>
                    <a:pt x="272484" y="95454"/>
                  </a:lnTo>
                  <a:lnTo>
                    <a:pt x="344825" y="98517"/>
                  </a:lnTo>
                  <a:lnTo>
                    <a:pt x="422406" y="100431"/>
                  </a:lnTo>
                  <a:lnTo>
                    <a:pt x="504190" y="101091"/>
                  </a:lnTo>
                  <a:lnTo>
                    <a:pt x="585973" y="100431"/>
                  </a:lnTo>
                  <a:lnTo>
                    <a:pt x="663554" y="98517"/>
                  </a:lnTo>
                  <a:lnTo>
                    <a:pt x="735895" y="95454"/>
                  </a:lnTo>
                  <a:lnTo>
                    <a:pt x="801959" y="91346"/>
                  </a:lnTo>
                  <a:lnTo>
                    <a:pt x="860707" y="86296"/>
                  </a:lnTo>
                  <a:lnTo>
                    <a:pt x="911101" y="80408"/>
                  </a:lnTo>
                  <a:lnTo>
                    <a:pt x="952103" y="73785"/>
                  </a:lnTo>
                  <a:lnTo>
                    <a:pt x="1001781" y="58750"/>
                  </a:lnTo>
                  <a:lnTo>
                    <a:pt x="1014977" y="42341"/>
                  </a:lnTo>
                  <a:lnTo>
                    <a:pt x="1034078" y="34560"/>
                  </a:lnTo>
                  <a:lnTo>
                    <a:pt x="1105643" y="20683"/>
                  </a:lnTo>
                  <a:lnTo>
                    <a:pt x="1156033" y="14795"/>
                  </a:lnTo>
                  <a:lnTo>
                    <a:pt x="1214778" y="9745"/>
                  </a:lnTo>
                  <a:lnTo>
                    <a:pt x="1280841" y="5637"/>
                  </a:lnTo>
                  <a:lnTo>
                    <a:pt x="1353186" y="2574"/>
                  </a:lnTo>
                  <a:lnTo>
                    <a:pt x="1430774" y="660"/>
                  </a:lnTo>
                  <a:lnTo>
                    <a:pt x="1512570" y="0"/>
                  </a:lnTo>
                  <a:lnTo>
                    <a:pt x="1594365" y="660"/>
                  </a:lnTo>
                  <a:lnTo>
                    <a:pt x="1671953" y="2574"/>
                  </a:lnTo>
                  <a:lnTo>
                    <a:pt x="1744298" y="5637"/>
                  </a:lnTo>
                  <a:lnTo>
                    <a:pt x="1810361" y="9745"/>
                  </a:lnTo>
                  <a:lnTo>
                    <a:pt x="1869106" y="14795"/>
                  </a:lnTo>
                  <a:lnTo>
                    <a:pt x="1919496" y="20683"/>
                  </a:lnTo>
                  <a:lnTo>
                    <a:pt x="1960493" y="27306"/>
                  </a:lnTo>
                  <a:lnTo>
                    <a:pt x="2010162" y="42341"/>
                  </a:lnTo>
                  <a:lnTo>
                    <a:pt x="2016760" y="50545"/>
                  </a:lnTo>
                  <a:lnTo>
                    <a:pt x="2016760" y="454913"/>
                  </a:lnTo>
                  <a:lnTo>
                    <a:pt x="2010162" y="446709"/>
                  </a:lnTo>
                  <a:lnTo>
                    <a:pt x="1991061" y="438928"/>
                  </a:lnTo>
                  <a:lnTo>
                    <a:pt x="1919496" y="425051"/>
                  </a:lnTo>
                  <a:lnTo>
                    <a:pt x="1869106" y="419163"/>
                  </a:lnTo>
                  <a:lnTo>
                    <a:pt x="1810361" y="414113"/>
                  </a:lnTo>
                  <a:lnTo>
                    <a:pt x="1744298" y="410005"/>
                  </a:lnTo>
                  <a:lnTo>
                    <a:pt x="1671953" y="406942"/>
                  </a:lnTo>
                  <a:lnTo>
                    <a:pt x="1594365" y="405028"/>
                  </a:lnTo>
                  <a:lnTo>
                    <a:pt x="1512570" y="404367"/>
                  </a:lnTo>
                  <a:lnTo>
                    <a:pt x="1430774" y="405028"/>
                  </a:lnTo>
                  <a:lnTo>
                    <a:pt x="1353186" y="406942"/>
                  </a:lnTo>
                  <a:lnTo>
                    <a:pt x="1280841" y="410005"/>
                  </a:lnTo>
                  <a:lnTo>
                    <a:pt x="1214778" y="414113"/>
                  </a:lnTo>
                  <a:lnTo>
                    <a:pt x="1156033" y="419163"/>
                  </a:lnTo>
                  <a:lnTo>
                    <a:pt x="1105643" y="425051"/>
                  </a:lnTo>
                  <a:lnTo>
                    <a:pt x="1064646" y="431674"/>
                  </a:lnTo>
                  <a:lnTo>
                    <a:pt x="1014977" y="446709"/>
                  </a:lnTo>
                  <a:lnTo>
                    <a:pt x="1008380" y="454913"/>
                  </a:lnTo>
                  <a:lnTo>
                    <a:pt x="1001781" y="463118"/>
                  </a:lnTo>
                  <a:lnTo>
                    <a:pt x="952103" y="478153"/>
                  </a:lnTo>
                  <a:lnTo>
                    <a:pt x="911101" y="484776"/>
                  </a:lnTo>
                  <a:lnTo>
                    <a:pt x="860707" y="490664"/>
                  </a:lnTo>
                  <a:lnTo>
                    <a:pt x="801959" y="495714"/>
                  </a:lnTo>
                  <a:lnTo>
                    <a:pt x="735895" y="499822"/>
                  </a:lnTo>
                  <a:lnTo>
                    <a:pt x="663554" y="502885"/>
                  </a:lnTo>
                  <a:lnTo>
                    <a:pt x="585973" y="504799"/>
                  </a:lnTo>
                  <a:lnTo>
                    <a:pt x="504190" y="505459"/>
                  </a:lnTo>
                  <a:lnTo>
                    <a:pt x="422406" y="504799"/>
                  </a:lnTo>
                  <a:lnTo>
                    <a:pt x="344825" y="502885"/>
                  </a:lnTo>
                  <a:lnTo>
                    <a:pt x="272484" y="499822"/>
                  </a:lnTo>
                  <a:lnTo>
                    <a:pt x="206420" y="495714"/>
                  </a:lnTo>
                  <a:lnTo>
                    <a:pt x="147672" y="490664"/>
                  </a:lnTo>
                  <a:lnTo>
                    <a:pt x="97278" y="484776"/>
                  </a:lnTo>
                  <a:lnTo>
                    <a:pt x="56276" y="478153"/>
                  </a:lnTo>
                  <a:lnTo>
                    <a:pt x="6598" y="463118"/>
                  </a:lnTo>
                  <a:lnTo>
                    <a:pt x="0" y="454913"/>
                  </a:lnTo>
                  <a:lnTo>
                    <a:pt x="0" y="50545"/>
                  </a:lnTo>
                  <a:close/>
                </a:path>
              </a:pathLst>
            </a:custGeom>
            <a:ln w="25400">
              <a:solidFill>
                <a:srgbClr val="88A3A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7" name="object 17"/>
          <p:cNvGrpSpPr/>
          <p:nvPr/>
        </p:nvGrpSpPr>
        <p:grpSpPr>
          <a:xfrm>
            <a:off x="3190239" y="2839720"/>
            <a:ext cx="2042160" cy="530860"/>
            <a:chOff x="3190239" y="2839720"/>
            <a:chExt cx="2042160" cy="530860"/>
          </a:xfrm>
        </p:grpSpPr>
        <p:sp>
          <p:nvSpPr>
            <p:cNvPr id="18" name="object 18"/>
            <p:cNvSpPr/>
            <p:nvPr/>
          </p:nvSpPr>
          <p:spPr>
            <a:xfrm>
              <a:off x="3202939" y="2852420"/>
              <a:ext cx="2016760" cy="505459"/>
            </a:xfrm>
            <a:custGeom>
              <a:avLst/>
              <a:gdLst/>
              <a:ahLst/>
              <a:cxnLst/>
              <a:rect l="l" t="t" r="r" b="b"/>
              <a:pathLst>
                <a:path w="2016760" h="505460">
                  <a:moveTo>
                    <a:pt x="1512570" y="0"/>
                  </a:moveTo>
                  <a:lnTo>
                    <a:pt x="1430774" y="660"/>
                  </a:lnTo>
                  <a:lnTo>
                    <a:pt x="1353186" y="2574"/>
                  </a:lnTo>
                  <a:lnTo>
                    <a:pt x="1280841" y="5637"/>
                  </a:lnTo>
                  <a:lnTo>
                    <a:pt x="1214778" y="9745"/>
                  </a:lnTo>
                  <a:lnTo>
                    <a:pt x="1156033" y="14795"/>
                  </a:lnTo>
                  <a:lnTo>
                    <a:pt x="1105643" y="20683"/>
                  </a:lnTo>
                  <a:lnTo>
                    <a:pt x="1064646" y="27306"/>
                  </a:lnTo>
                  <a:lnTo>
                    <a:pt x="1014977" y="42341"/>
                  </a:lnTo>
                  <a:lnTo>
                    <a:pt x="1001782" y="58750"/>
                  </a:lnTo>
                  <a:lnTo>
                    <a:pt x="982681" y="66531"/>
                  </a:lnTo>
                  <a:lnTo>
                    <a:pt x="911116" y="80408"/>
                  </a:lnTo>
                  <a:lnTo>
                    <a:pt x="860726" y="86296"/>
                  </a:lnTo>
                  <a:lnTo>
                    <a:pt x="801981" y="91346"/>
                  </a:lnTo>
                  <a:lnTo>
                    <a:pt x="735918" y="95454"/>
                  </a:lnTo>
                  <a:lnTo>
                    <a:pt x="663573" y="98517"/>
                  </a:lnTo>
                  <a:lnTo>
                    <a:pt x="585985" y="100431"/>
                  </a:lnTo>
                  <a:lnTo>
                    <a:pt x="504189" y="101091"/>
                  </a:lnTo>
                  <a:lnTo>
                    <a:pt x="422394" y="100431"/>
                  </a:lnTo>
                  <a:lnTo>
                    <a:pt x="344806" y="98517"/>
                  </a:lnTo>
                  <a:lnTo>
                    <a:pt x="272461" y="95454"/>
                  </a:lnTo>
                  <a:lnTo>
                    <a:pt x="206398" y="91346"/>
                  </a:lnTo>
                  <a:lnTo>
                    <a:pt x="147653" y="86296"/>
                  </a:lnTo>
                  <a:lnTo>
                    <a:pt x="97263" y="80408"/>
                  </a:lnTo>
                  <a:lnTo>
                    <a:pt x="56266" y="73785"/>
                  </a:lnTo>
                  <a:lnTo>
                    <a:pt x="6597" y="58750"/>
                  </a:lnTo>
                  <a:lnTo>
                    <a:pt x="0" y="50545"/>
                  </a:lnTo>
                  <a:lnTo>
                    <a:pt x="0" y="454913"/>
                  </a:lnTo>
                  <a:lnTo>
                    <a:pt x="56266" y="478153"/>
                  </a:lnTo>
                  <a:lnTo>
                    <a:pt x="97263" y="484776"/>
                  </a:lnTo>
                  <a:lnTo>
                    <a:pt x="147653" y="490664"/>
                  </a:lnTo>
                  <a:lnTo>
                    <a:pt x="206398" y="495714"/>
                  </a:lnTo>
                  <a:lnTo>
                    <a:pt x="272461" y="499822"/>
                  </a:lnTo>
                  <a:lnTo>
                    <a:pt x="344806" y="502885"/>
                  </a:lnTo>
                  <a:lnTo>
                    <a:pt x="422394" y="504799"/>
                  </a:lnTo>
                  <a:lnTo>
                    <a:pt x="504189" y="505459"/>
                  </a:lnTo>
                  <a:lnTo>
                    <a:pt x="585985" y="504799"/>
                  </a:lnTo>
                  <a:lnTo>
                    <a:pt x="663573" y="502885"/>
                  </a:lnTo>
                  <a:lnTo>
                    <a:pt x="735918" y="499822"/>
                  </a:lnTo>
                  <a:lnTo>
                    <a:pt x="801981" y="495714"/>
                  </a:lnTo>
                  <a:lnTo>
                    <a:pt x="860726" y="490664"/>
                  </a:lnTo>
                  <a:lnTo>
                    <a:pt x="911116" y="484776"/>
                  </a:lnTo>
                  <a:lnTo>
                    <a:pt x="952113" y="478153"/>
                  </a:lnTo>
                  <a:lnTo>
                    <a:pt x="1001782" y="463118"/>
                  </a:lnTo>
                  <a:lnTo>
                    <a:pt x="1014977" y="446709"/>
                  </a:lnTo>
                  <a:lnTo>
                    <a:pt x="1034078" y="438928"/>
                  </a:lnTo>
                  <a:lnTo>
                    <a:pt x="1105643" y="425051"/>
                  </a:lnTo>
                  <a:lnTo>
                    <a:pt x="1156033" y="419163"/>
                  </a:lnTo>
                  <a:lnTo>
                    <a:pt x="1214778" y="414113"/>
                  </a:lnTo>
                  <a:lnTo>
                    <a:pt x="1280841" y="410005"/>
                  </a:lnTo>
                  <a:lnTo>
                    <a:pt x="1353186" y="406942"/>
                  </a:lnTo>
                  <a:lnTo>
                    <a:pt x="1430774" y="405028"/>
                  </a:lnTo>
                  <a:lnTo>
                    <a:pt x="1512570" y="404367"/>
                  </a:lnTo>
                  <a:lnTo>
                    <a:pt x="1594365" y="405028"/>
                  </a:lnTo>
                  <a:lnTo>
                    <a:pt x="1671953" y="406942"/>
                  </a:lnTo>
                  <a:lnTo>
                    <a:pt x="1744298" y="410005"/>
                  </a:lnTo>
                  <a:lnTo>
                    <a:pt x="1810361" y="414113"/>
                  </a:lnTo>
                  <a:lnTo>
                    <a:pt x="1869106" y="419163"/>
                  </a:lnTo>
                  <a:lnTo>
                    <a:pt x="1919496" y="425051"/>
                  </a:lnTo>
                  <a:lnTo>
                    <a:pt x="1960493" y="431674"/>
                  </a:lnTo>
                  <a:lnTo>
                    <a:pt x="2010162" y="446709"/>
                  </a:lnTo>
                  <a:lnTo>
                    <a:pt x="2016760" y="454913"/>
                  </a:lnTo>
                  <a:lnTo>
                    <a:pt x="2016760" y="50545"/>
                  </a:lnTo>
                  <a:lnTo>
                    <a:pt x="1960493" y="27306"/>
                  </a:lnTo>
                  <a:lnTo>
                    <a:pt x="1919496" y="20683"/>
                  </a:lnTo>
                  <a:lnTo>
                    <a:pt x="1869106" y="14795"/>
                  </a:lnTo>
                  <a:lnTo>
                    <a:pt x="1810361" y="9745"/>
                  </a:lnTo>
                  <a:lnTo>
                    <a:pt x="1744298" y="5637"/>
                  </a:lnTo>
                  <a:lnTo>
                    <a:pt x="1671953" y="2574"/>
                  </a:lnTo>
                  <a:lnTo>
                    <a:pt x="1594365" y="660"/>
                  </a:lnTo>
                  <a:lnTo>
                    <a:pt x="1512570" y="0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3202939" y="2852420"/>
              <a:ext cx="2016760" cy="505459"/>
            </a:xfrm>
            <a:custGeom>
              <a:avLst/>
              <a:gdLst/>
              <a:ahLst/>
              <a:cxnLst/>
              <a:rect l="l" t="t" r="r" b="b"/>
              <a:pathLst>
                <a:path w="2016760" h="505460">
                  <a:moveTo>
                    <a:pt x="0" y="50545"/>
                  </a:moveTo>
                  <a:lnTo>
                    <a:pt x="56266" y="73785"/>
                  </a:lnTo>
                  <a:lnTo>
                    <a:pt x="97263" y="80408"/>
                  </a:lnTo>
                  <a:lnTo>
                    <a:pt x="147653" y="86296"/>
                  </a:lnTo>
                  <a:lnTo>
                    <a:pt x="206398" y="91346"/>
                  </a:lnTo>
                  <a:lnTo>
                    <a:pt x="272461" y="95454"/>
                  </a:lnTo>
                  <a:lnTo>
                    <a:pt x="344806" y="98517"/>
                  </a:lnTo>
                  <a:lnTo>
                    <a:pt x="422394" y="100431"/>
                  </a:lnTo>
                  <a:lnTo>
                    <a:pt x="504189" y="101091"/>
                  </a:lnTo>
                  <a:lnTo>
                    <a:pt x="585985" y="100431"/>
                  </a:lnTo>
                  <a:lnTo>
                    <a:pt x="663573" y="98517"/>
                  </a:lnTo>
                  <a:lnTo>
                    <a:pt x="735918" y="95454"/>
                  </a:lnTo>
                  <a:lnTo>
                    <a:pt x="801981" y="91346"/>
                  </a:lnTo>
                  <a:lnTo>
                    <a:pt x="860726" y="86296"/>
                  </a:lnTo>
                  <a:lnTo>
                    <a:pt x="911116" y="80408"/>
                  </a:lnTo>
                  <a:lnTo>
                    <a:pt x="952113" y="73785"/>
                  </a:lnTo>
                  <a:lnTo>
                    <a:pt x="1001782" y="58750"/>
                  </a:lnTo>
                  <a:lnTo>
                    <a:pt x="1008380" y="50545"/>
                  </a:lnTo>
                  <a:lnTo>
                    <a:pt x="1014977" y="42341"/>
                  </a:lnTo>
                  <a:lnTo>
                    <a:pt x="1064646" y="27306"/>
                  </a:lnTo>
                  <a:lnTo>
                    <a:pt x="1105643" y="20683"/>
                  </a:lnTo>
                  <a:lnTo>
                    <a:pt x="1156033" y="14795"/>
                  </a:lnTo>
                  <a:lnTo>
                    <a:pt x="1214778" y="9745"/>
                  </a:lnTo>
                  <a:lnTo>
                    <a:pt x="1280841" y="5637"/>
                  </a:lnTo>
                  <a:lnTo>
                    <a:pt x="1353186" y="2574"/>
                  </a:lnTo>
                  <a:lnTo>
                    <a:pt x="1430774" y="660"/>
                  </a:lnTo>
                  <a:lnTo>
                    <a:pt x="1512570" y="0"/>
                  </a:lnTo>
                  <a:lnTo>
                    <a:pt x="1594365" y="660"/>
                  </a:lnTo>
                  <a:lnTo>
                    <a:pt x="1671953" y="2574"/>
                  </a:lnTo>
                  <a:lnTo>
                    <a:pt x="1744298" y="5637"/>
                  </a:lnTo>
                  <a:lnTo>
                    <a:pt x="1810361" y="9745"/>
                  </a:lnTo>
                  <a:lnTo>
                    <a:pt x="1869106" y="14795"/>
                  </a:lnTo>
                  <a:lnTo>
                    <a:pt x="1919496" y="20683"/>
                  </a:lnTo>
                  <a:lnTo>
                    <a:pt x="1960493" y="27306"/>
                  </a:lnTo>
                  <a:lnTo>
                    <a:pt x="2010162" y="42341"/>
                  </a:lnTo>
                  <a:lnTo>
                    <a:pt x="2016760" y="50545"/>
                  </a:lnTo>
                  <a:lnTo>
                    <a:pt x="2016760" y="454913"/>
                  </a:lnTo>
                  <a:lnTo>
                    <a:pt x="2010162" y="446709"/>
                  </a:lnTo>
                  <a:lnTo>
                    <a:pt x="1991061" y="438928"/>
                  </a:lnTo>
                  <a:lnTo>
                    <a:pt x="1919496" y="425051"/>
                  </a:lnTo>
                  <a:lnTo>
                    <a:pt x="1869106" y="419163"/>
                  </a:lnTo>
                  <a:lnTo>
                    <a:pt x="1810361" y="414113"/>
                  </a:lnTo>
                  <a:lnTo>
                    <a:pt x="1744298" y="410005"/>
                  </a:lnTo>
                  <a:lnTo>
                    <a:pt x="1671953" y="406942"/>
                  </a:lnTo>
                  <a:lnTo>
                    <a:pt x="1594365" y="405028"/>
                  </a:lnTo>
                  <a:lnTo>
                    <a:pt x="1512570" y="404367"/>
                  </a:lnTo>
                  <a:lnTo>
                    <a:pt x="1430774" y="405028"/>
                  </a:lnTo>
                  <a:lnTo>
                    <a:pt x="1353186" y="406942"/>
                  </a:lnTo>
                  <a:lnTo>
                    <a:pt x="1280841" y="410005"/>
                  </a:lnTo>
                  <a:lnTo>
                    <a:pt x="1214778" y="414113"/>
                  </a:lnTo>
                  <a:lnTo>
                    <a:pt x="1156033" y="419163"/>
                  </a:lnTo>
                  <a:lnTo>
                    <a:pt x="1105643" y="425051"/>
                  </a:lnTo>
                  <a:lnTo>
                    <a:pt x="1064646" y="431674"/>
                  </a:lnTo>
                  <a:lnTo>
                    <a:pt x="1014977" y="446709"/>
                  </a:lnTo>
                  <a:lnTo>
                    <a:pt x="1008380" y="454913"/>
                  </a:lnTo>
                  <a:lnTo>
                    <a:pt x="1001782" y="463118"/>
                  </a:lnTo>
                  <a:lnTo>
                    <a:pt x="952113" y="478153"/>
                  </a:lnTo>
                  <a:lnTo>
                    <a:pt x="911116" y="484776"/>
                  </a:lnTo>
                  <a:lnTo>
                    <a:pt x="860726" y="490664"/>
                  </a:lnTo>
                  <a:lnTo>
                    <a:pt x="801981" y="495714"/>
                  </a:lnTo>
                  <a:lnTo>
                    <a:pt x="735918" y="499822"/>
                  </a:lnTo>
                  <a:lnTo>
                    <a:pt x="663573" y="502885"/>
                  </a:lnTo>
                  <a:lnTo>
                    <a:pt x="585985" y="504799"/>
                  </a:lnTo>
                  <a:lnTo>
                    <a:pt x="504189" y="505459"/>
                  </a:lnTo>
                  <a:lnTo>
                    <a:pt x="422394" y="504799"/>
                  </a:lnTo>
                  <a:lnTo>
                    <a:pt x="344806" y="502885"/>
                  </a:lnTo>
                  <a:lnTo>
                    <a:pt x="272461" y="499822"/>
                  </a:lnTo>
                  <a:lnTo>
                    <a:pt x="206398" y="495714"/>
                  </a:lnTo>
                  <a:lnTo>
                    <a:pt x="147653" y="490664"/>
                  </a:lnTo>
                  <a:lnTo>
                    <a:pt x="97263" y="484776"/>
                  </a:lnTo>
                  <a:lnTo>
                    <a:pt x="56266" y="478153"/>
                  </a:lnTo>
                  <a:lnTo>
                    <a:pt x="6597" y="463118"/>
                  </a:lnTo>
                  <a:lnTo>
                    <a:pt x="0" y="454913"/>
                  </a:lnTo>
                  <a:lnTo>
                    <a:pt x="0" y="50545"/>
                  </a:lnTo>
                  <a:close/>
                </a:path>
              </a:pathLst>
            </a:custGeom>
            <a:ln w="25400">
              <a:solidFill>
                <a:srgbClr val="88A3A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0" name="object 20"/>
          <p:cNvGrpSpPr/>
          <p:nvPr/>
        </p:nvGrpSpPr>
        <p:grpSpPr>
          <a:xfrm>
            <a:off x="5712459" y="2839720"/>
            <a:ext cx="2039620" cy="530860"/>
            <a:chOff x="5712459" y="2839720"/>
            <a:chExt cx="2039620" cy="530860"/>
          </a:xfrm>
        </p:grpSpPr>
        <p:sp>
          <p:nvSpPr>
            <p:cNvPr id="21" name="object 21"/>
            <p:cNvSpPr/>
            <p:nvPr/>
          </p:nvSpPr>
          <p:spPr>
            <a:xfrm>
              <a:off x="5725159" y="2852420"/>
              <a:ext cx="2014220" cy="505459"/>
            </a:xfrm>
            <a:custGeom>
              <a:avLst/>
              <a:gdLst/>
              <a:ahLst/>
              <a:cxnLst/>
              <a:rect l="l" t="t" r="r" b="b"/>
              <a:pathLst>
                <a:path w="2014220" h="505460">
                  <a:moveTo>
                    <a:pt x="1510664" y="0"/>
                  </a:moveTo>
                  <a:lnTo>
                    <a:pt x="1428979" y="660"/>
                  </a:lnTo>
                  <a:lnTo>
                    <a:pt x="1351493" y="2574"/>
                  </a:lnTo>
                  <a:lnTo>
                    <a:pt x="1279241" y="5637"/>
                  </a:lnTo>
                  <a:lnTo>
                    <a:pt x="1213261" y="9745"/>
                  </a:lnTo>
                  <a:lnTo>
                    <a:pt x="1154588" y="14795"/>
                  </a:lnTo>
                  <a:lnTo>
                    <a:pt x="1104259" y="20683"/>
                  </a:lnTo>
                  <a:lnTo>
                    <a:pt x="1063311" y="27306"/>
                  </a:lnTo>
                  <a:lnTo>
                    <a:pt x="1013700" y="42341"/>
                  </a:lnTo>
                  <a:lnTo>
                    <a:pt x="1000519" y="58750"/>
                  </a:lnTo>
                  <a:lnTo>
                    <a:pt x="981440" y="66531"/>
                  </a:lnTo>
                  <a:lnTo>
                    <a:pt x="909960" y="80408"/>
                  </a:lnTo>
                  <a:lnTo>
                    <a:pt x="859631" y="86296"/>
                  </a:lnTo>
                  <a:lnTo>
                    <a:pt x="800958" y="91346"/>
                  </a:lnTo>
                  <a:lnTo>
                    <a:pt x="734978" y="95454"/>
                  </a:lnTo>
                  <a:lnTo>
                    <a:pt x="662726" y="98517"/>
                  </a:lnTo>
                  <a:lnTo>
                    <a:pt x="585240" y="100431"/>
                  </a:lnTo>
                  <a:lnTo>
                    <a:pt x="503554" y="101091"/>
                  </a:lnTo>
                  <a:lnTo>
                    <a:pt x="421869" y="100431"/>
                  </a:lnTo>
                  <a:lnTo>
                    <a:pt x="344383" y="98517"/>
                  </a:lnTo>
                  <a:lnTo>
                    <a:pt x="272131" y="95454"/>
                  </a:lnTo>
                  <a:lnTo>
                    <a:pt x="206151" y="91346"/>
                  </a:lnTo>
                  <a:lnTo>
                    <a:pt x="147478" y="86296"/>
                  </a:lnTo>
                  <a:lnTo>
                    <a:pt x="97149" y="80408"/>
                  </a:lnTo>
                  <a:lnTo>
                    <a:pt x="56201" y="73785"/>
                  </a:lnTo>
                  <a:lnTo>
                    <a:pt x="6590" y="58750"/>
                  </a:lnTo>
                  <a:lnTo>
                    <a:pt x="0" y="50545"/>
                  </a:lnTo>
                  <a:lnTo>
                    <a:pt x="0" y="454913"/>
                  </a:lnTo>
                  <a:lnTo>
                    <a:pt x="56201" y="478153"/>
                  </a:lnTo>
                  <a:lnTo>
                    <a:pt x="97149" y="484776"/>
                  </a:lnTo>
                  <a:lnTo>
                    <a:pt x="147478" y="490664"/>
                  </a:lnTo>
                  <a:lnTo>
                    <a:pt x="206151" y="495714"/>
                  </a:lnTo>
                  <a:lnTo>
                    <a:pt x="272131" y="499822"/>
                  </a:lnTo>
                  <a:lnTo>
                    <a:pt x="344383" y="502885"/>
                  </a:lnTo>
                  <a:lnTo>
                    <a:pt x="421869" y="504799"/>
                  </a:lnTo>
                  <a:lnTo>
                    <a:pt x="503554" y="505459"/>
                  </a:lnTo>
                  <a:lnTo>
                    <a:pt x="585240" y="504799"/>
                  </a:lnTo>
                  <a:lnTo>
                    <a:pt x="662726" y="502885"/>
                  </a:lnTo>
                  <a:lnTo>
                    <a:pt x="734978" y="499822"/>
                  </a:lnTo>
                  <a:lnTo>
                    <a:pt x="800958" y="495714"/>
                  </a:lnTo>
                  <a:lnTo>
                    <a:pt x="859631" y="490664"/>
                  </a:lnTo>
                  <a:lnTo>
                    <a:pt x="909960" y="484776"/>
                  </a:lnTo>
                  <a:lnTo>
                    <a:pt x="950908" y="478153"/>
                  </a:lnTo>
                  <a:lnTo>
                    <a:pt x="1000519" y="463118"/>
                  </a:lnTo>
                  <a:lnTo>
                    <a:pt x="1013700" y="446709"/>
                  </a:lnTo>
                  <a:lnTo>
                    <a:pt x="1032779" y="438928"/>
                  </a:lnTo>
                  <a:lnTo>
                    <a:pt x="1104259" y="425051"/>
                  </a:lnTo>
                  <a:lnTo>
                    <a:pt x="1154588" y="419163"/>
                  </a:lnTo>
                  <a:lnTo>
                    <a:pt x="1213261" y="414113"/>
                  </a:lnTo>
                  <a:lnTo>
                    <a:pt x="1279241" y="410005"/>
                  </a:lnTo>
                  <a:lnTo>
                    <a:pt x="1351493" y="406942"/>
                  </a:lnTo>
                  <a:lnTo>
                    <a:pt x="1428979" y="405028"/>
                  </a:lnTo>
                  <a:lnTo>
                    <a:pt x="1510664" y="404367"/>
                  </a:lnTo>
                  <a:lnTo>
                    <a:pt x="1592350" y="405028"/>
                  </a:lnTo>
                  <a:lnTo>
                    <a:pt x="1669836" y="406942"/>
                  </a:lnTo>
                  <a:lnTo>
                    <a:pt x="1742088" y="410005"/>
                  </a:lnTo>
                  <a:lnTo>
                    <a:pt x="1808068" y="414113"/>
                  </a:lnTo>
                  <a:lnTo>
                    <a:pt x="1866741" y="419163"/>
                  </a:lnTo>
                  <a:lnTo>
                    <a:pt x="1917070" y="425051"/>
                  </a:lnTo>
                  <a:lnTo>
                    <a:pt x="1958018" y="431674"/>
                  </a:lnTo>
                  <a:lnTo>
                    <a:pt x="2007629" y="446709"/>
                  </a:lnTo>
                  <a:lnTo>
                    <a:pt x="2014219" y="454913"/>
                  </a:lnTo>
                  <a:lnTo>
                    <a:pt x="2014219" y="50545"/>
                  </a:lnTo>
                  <a:lnTo>
                    <a:pt x="1958018" y="27306"/>
                  </a:lnTo>
                  <a:lnTo>
                    <a:pt x="1917070" y="20683"/>
                  </a:lnTo>
                  <a:lnTo>
                    <a:pt x="1866741" y="14795"/>
                  </a:lnTo>
                  <a:lnTo>
                    <a:pt x="1808068" y="9745"/>
                  </a:lnTo>
                  <a:lnTo>
                    <a:pt x="1742088" y="5637"/>
                  </a:lnTo>
                  <a:lnTo>
                    <a:pt x="1669836" y="2574"/>
                  </a:lnTo>
                  <a:lnTo>
                    <a:pt x="1592350" y="660"/>
                  </a:lnTo>
                  <a:lnTo>
                    <a:pt x="151066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5725159" y="2852420"/>
              <a:ext cx="2014220" cy="505459"/>
            </a:xfrm>
            <a:custGeom>
              <a:avLst/>
              <a:gdLst/>
              <a:ahLst/>
              <a:cxnLst/>
              <a:rect l="l" t="t" r="r" b="b"/>
              <a:pathLst>
                <a:path w="2014220" h="505460">
                  <a:moveTo>
                    <a:pt x="0" y="50545"/>
                  </a:moveTo>
                  <a:lnTo>
                    <a:pt x="56201" y="73785"/>
                  </a:lnTo>
                  <a:lnTo>
                    <a:pt x="97149" y="80408"/>
                  </a:lnTo>
                  <a:lnTo>
                    <a:pt x="147478" y="86296"/>
                  </a:lnTo>
                  <a:lnTo>
                    <a:pt x="206151" y="91346"/>
                  </a:lnTo>
                  <a:lnTo>
                    <a:pt x="272131" y="95454"/>
                  </a:lnTo>
                  <a:lnTo>
                    <a:pt x="344383" y="98517"/>
                  </a:lnTo>
                  <a:lnTo>
                    <a:pt x="421869" y="100431"/>
                  </a:lnTo>
                  <a:lnTo>
                    <a:pt x="503554" y="101091"/>
                  </a:lnTo>
                  <a:lnTo>
                    <a:pt x="585240" y="100431"/>
                  </a:lnTo>
                  <a:lnTo>
                    <a:pt x="662726" y="98517"/>
                  </a:lnTo>
                  <a:lnTo>
                    <a:pt x="734978" y="95454"/>
                  </a:lnTo>
                  <a:lnTo>
                    <a:pt x="800958" y="91346"/>
                  </a:lnTo>
                  <a:lnTo>
                    <a:pt x="859631" y="86296"/>
                  </a:lnTo>
                  <a:lnTo>
                    <a:pt x="909960" y="80408"/>
                  </a:lnTo>
                  <a:lnTo>
                    <a:pt x="950908" y="73785"/>
                  </a:lnTo>
                  <a:lnTo>
                    <a:pt x="1000519" y="58750"/>
                  </a:lnTo>
                  <a:lnTo>
                    <a:pt x="1007110" y="50545"/>
                  </a:lnTo>
                  <a:lnTo>
                    <a:pt x="1013700" y="42341"/>
                  </a:lnTo>
                  <a:lnTo>
                    <a:pt x="1063311" y="27306"/>
                  </a:lnTo>
                  <a:lnTo>
                    <a:pt x="1104259" y="20683"/>
                  </a:lnTo>
                  <a:lnTo>
                    <a:pt x="1154588" y="14795"/>
                  </a:lnTo>
                  <a:lnTo>
                    <a:pt x="1213261" y="9745"/>
                  </a:lnTo>
                  <a:lnTo>
                    <a:pt x="1279241" y="5637"/>
                  </a:lnTo>
                  <a:lnTo>
                    <a:pt x="1351493" y="2574"/>
                  </a:lnTo>
                  <a:lnTo>
                    <a:pt x="1428979" y="660"/>
                  </a:lnTo>
                  <a:lnTo>
                    <a:pt x="1510664" y="0"/>
                  </a:lnTo>
                  <a:lnTo>
                    <a:pt x="1592350" y="660"/>
                  </a:lnTo>
                  <a:lnTo>
                    <a:pt x="1669836" y="2574"/>
                  </a:lnTo>
                  <a:lnTo>
                    <a:pt x="1742088" y="5637"/>
                  </a:lnTo>
                  <a:lnTo>
                    <a:pt x="1808068" y="9745"/>
                  </a:lnTo>
                  <a:lnTo>
                    <a:pt x="1866741" y="14795"/>
                  </a:lnTo>
                  <a:lnTo>
                    <a:pt x="1917070" y="20683"/>
                  </a:lnTo>
                  <a:lnTo>
                    <a:pt x="1958018" y="27306"/>
                  </a:lnTo>
                  <a:lnTo>
                    <a:pt x="2007629" y="42341"/>
                  </a:lnTo>
                  <a:lnTo>
                    <a:pt x="2014219" y="50545"/>
                  </a:lnTo>
                  <a:lnTo>
                    <a:pt x="2014219" y="454913"/>
                  </a:lnTo>
                  <a:lnTo>
                    <a:pt x="2007629" y="446709"/>
                  </a:lnTo>
                  <a:lnTo>
                    <a:pt x="1988550" y="438928"/>
                  </a:lnTo>
                  <a:lnTo>
                    <a:pt x="1917070" y="425051"/>
                  </a:lnTo>
                  <a:lnTo>
                    <a:pt x="1866741" y="419163"/>
                  </a:lnTo>
                  <a:lnTo>
                    <a:pt x="1808068" y="414113"/>
                  </a:lnTo>
                  <a:lnTo>
                    <a:pt x="1742088" y="410005"/>
                  </a:lnTo>
                  <a:lnTo>
                    <a:pt x="1669836" y="406942"/>
                  </a:lnTo>
                  <a:lnTo>
                    <a:pt x="1592350" y="405028"/>
                  </a:lnTo>
                  <a:lnTo>
                    <a:pt x="1510664" y="404367"/>
                  </a:lnTo>
                  <a:lnTo>
                    <a:pt x="1428979" y="405028"/>
                  </a:lnTo>
                  <a:lnTo>
                    <a:pt x="1351493" y="406942"/>
                  </a:lnTo>
                  <a:lnTo>
                    <a:pt x="1279241" y="410005"/>
                  </a:lnTo>
                  <a:lnTo>
                    <a:pt x="1213261" y="414113"/>
                  </a:lnTo>
                  <a:lnTo>
                    <a:pt x="1154588" y="419163"/>
                  </a:lnTo>
                  <a:lnTo>
                    <a:pt x="1104259" y="425051"/>
                  </a:lnTo>
                  <a:lnTo>
                    <a:pt x="1063311" y="431674"/>
                  </a:lnTo>
                  <a:lnTo>
                    <a:pt x="1013700" y="446709"/>
                  </a:lnTo>
                  <a:lnTo>
                    <a:pt x="1007110" y="454913"/>
                  </a:lnTo>
                  <a:lnTo>
                    <a:pt x="1000519" y="463118"/>
                  </a:lnTo>
                  <a:lnTo>
                    <a:pt x="950908" y="478153"/>
                  </a:lnTo>
                  <a:lnTo>
                    <a:pt x="909960" y="484776"/>
                  </a:lnTo>
                  <a:lnTo>
                    <a:pt x="859631" y="490664"/>
                  </a:lnTo>
                  <a:lnTo>
                    <a:pt x="800958" y="495714"/>
                  </a:lnTo>
                  <a:lnTo>
                    <a:pt x="734978" y="499822"/>
                  </a:lnTo>
                  <a:lnTo>
                    <a:pt x="662726" y="502885"/>
                  </a:lnTo>
                  <a:lnTo>
                    <a:pt x="585240" y="504799"/>
                  </a:lnTo>
                  <a:lnTo>
                    <a:pt x="503554" y="505459"/>
                  </a:lnTo>
                  <a:lnTo>
                    <a:pt x="421869" y="504799"/>
                  </a:lnTo>
                  <a:lnTo>
                    <a:pt x="344383" y="502885"/>
                  </a:lnTo>
                  <a:lnTo>
                    <a:pt x="272131" y="499822"/>
                  </a:lnTo>
                  <a:lnTo>
                    <a:pt x="206151" y="495714"/>
                  </a:lnTo>
                  <a:lnTo>
                    <a:pt x="147478" y="490664"/>
                  </a:lnTo>
                  <a:lnTo>
                    <a:pt x="97149" y="484776"/>
                  </a:lnTo>
                  <a:lnTo>
                    <a:pt x="56201" y="478153"/>
                  </a:lnTo>
                  <a:lnTo>
                    <a:pt x="6590" y="463118"/>
                  </a:lnTo>
                  <a:lnTo>
                    <a:pt x="0" y="454913"/>
                  </a:lnTo>
                  <a:lnTo>
                    <a:pt x="0" y="50545"/>
                  </a:lnTo>
                  <a:close/>
                </a:path>
              </a:pathLst>
            </a:custGeom>
            <a:ln w="25399">
              <a:solidFill>
                <a:srgbClr val="88A3A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3" name="object 23"/>
          <p:cNvGrpSpPr/>
          <p:nvPr/>
        </p:nvGrpSpPr>
        <p:grpSpPr>
          <a:xfrm>
            <a:off x="3190239" y="3416300"/>
            <a:ext cx="2042160" cy="528320"/>
            <a:chOff x="3190239" y="3416300"/>
            <a:chExt cx="2042160" cy="528320"/>
          </a:xfrm>
        </p:grpSpPr>
        <p:sp>
          <p:nvSpPr>
            <p:cNvPr id="24" name="object 24"/>
            <p:cNvSpPr/>
            <p:nvPr/>
          </p:nvSpPr>
          <p:spPr>
            <a:xfrm>
              <a:off x="3202939" y="3429000"/>
              <a:ext cx="2016760" cy="502920"/>
            </a:xfrm>
            <a:custGeom>
              <a:avLst/>
              <a:gdLst/>
              <a:ahLst/>
              <a:cxnLst/>
              <a:rect l="l" t="t" r="r" b="b"/>
              <a:pathLst>
                <a:path w="2016760" h="502920">
                  <a:moveTo>
                    <a:pt x="1512570" y="0"/>
                  </a:moveTo>
                  <a:lnTo>
                    <a:pt x="1430774" y="657"/>
                  </a:lnTo>
                  <a:lnTo>
                    <a:pt x="1353186" y="2560"/>
                  </a:lnTo>
                  <a:lnTo>
                    <a:pt x="1280841" y="5606"/>
                  </a:lnTo>
                  <a:lnTo>
                    <a:pt x="1214778" y="9692"/>
                  </a:lnTo>
                  <a:lnTo>
                    <a:pt x="1156033" y="14716"/>
                  </a:lnTo>
                  <a:lnTo>
                    <a:pt x="1105643" y="20573"/>
                  </a:lnTo>
                  <a:lnTo>
                    <a:pt x="1064646" y="27163"/>
                  </a:lnTo>
                  <a:lnTo>
                    <a:pt x="1014977" y="42125"/>
                  </a:lnTo>
                  <a:lnTo>
                    <a:pt x="1001782" y="58458"/>
                  </a:lnTo>
                  <a:lnTo>
                    <a:pt x="982681" y="66202"/>
                  </a:lnTo>
                  <a:lnTo>
                    <a:pt x="911116" y="80009"/>
                  </a:lnTo>
                  <a:lnTo>
                    <a:pt x="860726" y="85867"/>
                  </a:lnTo>
                  <a:lnTo>
                    <a:pt x="801981" y="90891"/>
                  </a:lnTo>
                  <a:lnTo>
                    <a:pt x="735918" y="94977"/>
                  </a:lnTo>
                  <a:lnTo>
                    <a:pt x="663573" y="98023"/>
                  </a:lnTo>
                  <a:lnTo>
                    <a:pt x="585985" y="99926"/>
                  </a:lnTo>
                  <a:lnTo>
                    <a:pt x="504189" y="100584"/>
                  </a:lnTo>
                  <a:lnTo>
                    <a:pt x="422394" y="99926"/>
                  </a:lnTo>
                  <a:lnTo>
                    <a:pt x="344806" y="98023"/>
                  </a:lnTo>
                  <a:lnTo>
                    <a:pt x="272461" y="94977"/>
                  </a:lnTo>
                  <a:lnTo>
                    <a:pt x="206398" y="90891"/>
                  </a:lnTo>
                  <a:lnTo>
                    <a:pt x="147653" y="85867"/>
                  </a:lnTo>
                  <a:lnTo>
                    <a:pt x="97263" y="80010"/>
                  </a:lnTo>
                  <a:lnTo>
                    <a:pt x="56266" y="73420"/>
                  </a:lnTo>
                  <a:lnTo>
                    <a:pt x="6597" y="58458"/>
                  </a:lnTo>
                  <a:lnTo>
                    <a:pt x="0" y="50291"/>
                  </a:lnTo>
                  <a:lnTo>
                    <a:pt x="0" y="452627"/>
                  </a:lnTo>
                  <a:lnTo>
                    <a:pt x="56266" y="475756"/>
                  </a:lnTo>
                  <a:lnTo>
                    <a:pt x="97263" y="482346"/>
                  </a:lnTo>
                  <a:lnTo>
                    <a:pt x="147653" y="488203"/>
                  </a:lnTo>
                  <a:lnTo>
                    <a:pt x="206398" y="493227"/>
                  </a:lnTo>
                  <a:lnTo>
                    <a:pt x="272461" y="497313"/>
                  </a:lnTo>
                  <a:lnTo>
                    <a:pt x="344806" y="500359"/>
                  </a:lnTo>
                  <a:lnTo>
                    <a:pt x="422394" y="502262"/>
                  </a:lnTo>
                  <a:lnTo>
                    <a:pt x="504189" y="502919"/>
                  </a:lnTo>
                  <a:lnTo>
                    <a:pt x="585985" y="502262"/>
                  </a:lnTo>
                  <a:lnTo>
                    <a:pt x="663573" y="500359"/>
                  </a:lnTo>
                  <a:lnTo>
                    <a:pt x="735918" y="497313"/>
                  </a:lnTo>
                  <a:lnTo>
                    <a:pt x="801981" y="493227"/>
                  </a:lnTo>
                  <a:lnTo>
                    <a:pt x="860726" y="488203"/>
                  </a:lnTo>
                  <a:lnTo>
                    <a:pt x="911116" y="482346"/>
                  </a:lnTo>
                  <a:lnTo>
                    <a:pt x="952113" y="475756"/>
                  </a:lnTo>
                  <a:lnTo>
                    <a:pt x="1001782" y="460794"/>
                  </a:lnTo>
                  <a:lnTo>
                    <a:pt x="1014977" y="444461"/>
                  </a:lnTo>
                  <a:lnTo>
                    <a:pt x="1034078" y="436717"/>
                  </a:lnTo>
                  <a:lnTo>
                    <a:pt x="1105643" y="422909"/>
                  </a:lnTo>
                  <a:lnTo>
                    <a:pt x="1156033" y="417052"/>
                  </a:lnTo>
                  <a:lnTo>
                    <a:pt x="1214778" y="412028"/>
                  </a:lnTo>
                  <a:lnTo>
                    <a:pt x="1280841" y="407942"/>
                  </a:lnTo>
                  <a:lnTo>
                    <a:pt x="1353186" y="404896"/>
                  </a:lnTo>
                  <a:lnTo>
                    <a:pt x="1430774" y="402993"/>
                  </a:lnTo>
                  <a:lnTo>
                    <a:pt x="1512570" y="402336"/>
                  </a:lnTo>
                  <a:lnTo>
                    <a:pt x="1594365" y="402993"/>
                  </a:lnTo>
                  <a:lnTo>
                    <a:pt x="1671953" y="404896"/>
                  </a:lnTo>
                  <a:lnTo>
                    <a:pt x="1744298" y="407942"/>
                  </a:lnTo>
                  <a:lnTo>
                    <a:pt x="1810361" y="412028"/>
                  </a:lnTo>
                  <a:lnTo>
                    <a:pt x="1869106" y="417052"/>
                  </a:lnTo>
                  <a:lnTo>
                    <a:pt x="1919496" y="422910"/>
                  </a:lnTo>
                  <a:lnTo>
                    <a:pt x="1960493" y="429499"/>
                  </a:lnTo>
                  <a:lnTo>
                    <a:pt x="2010162" y="444461"/>
                  </a:lnTo>
                  <a:lnTo>
                    <a:pt x="2016760" y="452627"/>
                  </a:lnTo>
                  <a:lnTo>
                    <a:pt x="2016760" y="50291"/>
                  </a:lnTo>
                  <a:lnTo>
                    <a:pt x="1960493" y="27163"/>
                  </a:lnTo>
                  <a:lnTo>
                    <a:pt x="1919496" y="20574"/>
                  </a:lnTo>
                  <a:lnTo>
                    <a:pt x="1869106" y="14716"/>
                  </a:lnTo>
                  <a:lnTo>
                    <a:pt x="1810361" y="9692"/>
                  </a:lnTo>
                  <a:lnTo>
                    <a:pt x="1744298" y="5606"/>
                  </a:lnTo>
                  <a:lnTo>
                    <a:pt x="1671953" y="2560"/>
                  </a:lnTo>
                  <a:lnTo>
                    <a:pt x="1594365" y="657"/>
                  </a:lnTo>
                  <a:lnTo>
                    <a:pt x="1512570" y="0"/>
                  </a:lnTo>
                  <a:close/>
                </a:path>
              </a:pathLst>
            </a:custGeom>
            <a:solidFill>
              <a:srgbClr val="006FC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3202939" y="3429000"/>
              <a:ext cx="2016760" cy="502920"/>
            </a:xfrm>
            <a:custGeom>
              <a:avLst/>
              <a:gdLst/>
              <a:ahLst/>
              <a:cxnLst/>
              <a:rect l="l" t="t" r="r" b="b"/>
              <a:pathLst>
                <a:path w="2016760" h="502920">
                  <a:moveTo>
                    <a:pt x="0" y="50291"/>
                  </a:moveTo>
                  <a:lnTo>
                    <a:pt x="56266" y="73420"/>
                  </a:lnTo>
                  <a:lnTo>
                    <a:pt x="97263" y="80010"/>
                  </a:lnTo>
                  <a:lnTo>
                    <a:pt x="147653" y="85867"/>
                  </a:lnTo>
                  <a:lnTo>
                    <a:pt x="206398" y="90891"/>
                  </a:lnTo>
                  <a:lnTo>
                    <a:pt x="272461" y="94977"/>
                  </a:lnTo>
                  <a:lnTo>
                    <a:pt x="344806" y="98023"/>
                  </a:lnTo>
                  <a:lnTo>
                    <a:pt x="422394" y="99926"/>
                  </a:lnTo>
                  <a:lnTo>
                    <a:pt x="504189" y="100584"/>
                  </a:lnTo>
                  <a:lnTo>
                    <a:pt x="585985" y="99926"/>
                  </a:lnTo>
                  <a:lnTo>
                    <a:pt x="663573" y="98023"/>
                  </a:lnTo>
                  <a:lnTo>
                    <a:pt x="735918" y="94977"/>
                  </a:lnTo>
                  <a:lnTo>
                    <a:pt x="801981" y="90891"/>
                  </a:lnTo>
                  <a:lnTo>
                    <a:pt x="860726" y="85867"/>
                  </a:lnTo>
                  <a:lnTo>
                    <a:pt x="911116" y="80009"/>
                  </a:lnTo>
                  <a:lnTo>
                    <a:pt x="952113" y="73420"/>
                  </a:lnTo>
                  <a:lnTo>
                    <a:pt x="1001782" y="58458"/>
                  </a:lnTo>
                  <a:lnTo>
                    <a:pt x="1014977" y="42125"/>
                  </a:lnTo>
                  <a:lnTo>
                    <a:pt x="1034078" y="34381"/>
                  </a:lnTo>
                  <a:lnTo>
                    <a:pt x="1105643" y="20573"/>
                  </a:lnTo>
                  <a:lnTo>
                    <a:pt x="1156033" y="14716"/>
                  </a:lnTo>
                  <a:lnTo>
                    <a:pt x="1214778" y="9692"/>
                  </a:lnTo>
                  <a:lnTo>
                    <a:pt x="1280841" y="5606"/>
                  </a:lnTo>
                  <a:lnTo>
                    <a:pt x="1353186" y="2560"/>
                  </a:lnTo>
                  <a:lnTo>
                    <a:pt x="1430774" y="657"/>
                  </a:lnTo>
                  <a:lnTo>
                    <a:pt x="1512570" y="0"/>
                  </a:lnTo>
                  <a:lnTo>
                    <a:pt x="1594365" y="657"/>
                  </a:lnTo>
                  <a:lnTo>
                    <a:pt x="1671953" y="2560"/>
                  </a:lnTo>
                  <a:lnTo>
                    <a:pt x="1744298" y="5606"/>
                  </a:lnTo>
                  <a:lnTo>
                    <a:pt x="1810361" y="9692"/>
                  </a:lnTo>
                  <a:lnTo>
                    <a:pt x="1869106" y="14716"/>
                  </a:lnTo>
                  <a:lnTo>
                    <a:pt x="1919496" y="20574"/>
                  </a:lnTo>
                  <a:lnTo>
                    <a:pt x="1960493" y="27163"/>
                  </a:lnTo>
                  <a:lnTo>
                    <a:pt x="2010162" y="42125"/>
                  </a:lnTo>
                  <a:lnTo>
                    <a:pt x="2016760" y="50291"/>
                  </a:lnTo>
                  <a:lnTo>
                    <a:pt x="2016760" y="452627"/>
                  </a:lnTo>
                  <a:lnTo>
                    <a:pt x="2010162" y="444461"/>
                  </a:lnTo>
                  <a:lnTo>
                    <a:pt x="1991061" y="436717"/>
                  </a:lnTo>
                  <a:lnTo>
                    <a:pt x="1919496" y="422910"/>
                  </a:lnTo>
                  <a:lnTo>
                    <a:pt x="1869106" y="417052"/>
                  </a:lnTo>
                  <a:lnTo>
                    <a:pt x="1810361" y="412028"/>
                  </a:lnTo>
                  <a:lnTo>
                    <a:pt x="1744298" y="407942"/>
                  </a:lnTo>
                  <a:lnTo>
                    <a:pt x="1671953" y="404896"/>
                  </a:lnTo>
                  <a:lnTo>
                    <a:pt x="1594365" y="402993"/>
                  </a:lnTo>
                  <a:lnTo>
                    <a:pt x="1512570" y="402336"/>
                  </a:lnTo>
                  <a:lnTo>
                    <a:pt x="1430774" y="402993"/>
                  </a:lnTo>
                  <a:lnTo>
                    <a:pt x="1353186" y="404896"/>
                  </a:lnTo>
                  <a:lnTo>
                    <a:pt x="1280841" y="407942"/>
                  </a:lnTo>
                  <a:lnTo>
                    <a:pt x="1214778" y="412028"/>
                  </a:lnTo>
                  <a:lnTo>
                    <a:pt x="1156033" y="417052"/>
                  </a:lnTo>
                  <a:lnTo>
                    <a:pt x="1105643" y="422909"/>
                  </a:lnTo>
                  <a:lnTo>
                    <a:pt x="1064646" y="429499"/>
                  </a:lnTo>
                  <a:lnTo>
                    <a:pt x="1014977" y="444461"/>
                  </a:lnTo>
                  <a:lnTo>
                    <a:pt x="1008380" y="452627"/>
                  </a:lnTo>
                  <a:lnTo>
                    <a:pt x="1001782" y="460794"/>
                  </a:lnTo>
                  <a:lnTo>
                    <a:pt x="952113" y="475756"/>
                  </a:lnTo>
                  <a:lnTo>
                    <a:pt x="911116" y="482346"/>
                  </a:lnTo>
                  <a:lnTo>
                    <a:pt x="860726" y="488203"/>
                  </a:lnTo>
                  <a:lnTo>
                    <a:pt x="801981" y="493227"/>
                  </a:lnTo>
                  <a:lnTo>
                    <a:pt x="735918" y="497313"/>
                  </a:lnTo>
                  <a:lnTo>
                    <a:pt x="663573" y="500359"/>
                  </a:lnTo>
                  <a:lnTo>
                    <a:pt x="585985" y="502262"/>
                  </a:lnTo>
                  <a:lnTo>
                    <a:pt x="504189" y="502919"/>
                  </a:lnTo>
                  <a:lnTo>
                    <a:pt x="422394" y="502262"/>
                  </a:lnTo>
                  <a:lnTo>
                    <a:pt x="344806" y="500359"/>
                  </a:lnTo>
                  <a:lnTo>
                    <a:pt x="272461" y="497313"/>
                  </a:lnTo>
                  <a:lnTo>
                    <a:pt x="206398" y="493227"/>
                  </a:lnTo>
                  <a:lnTo>
                    <a:pt x="147653" y="488203"/>
                  </a:lnTo>
                  <a:lnTo>
                    <a:pt x="97263" y="482346"/>
                  </a:lnTo>
                  <a:lnTo>
                    <a:pt x="56266" y="475756"/>
                  </a:lnTo>
                  <a:lnTo>
                    <a:pt x="6597" y="460794"/>
                  </a:lnTo>
                  <a:lnTo>
                    <a:pt x="0" y="452627"/>
                  </a:lnTo>
                  <a:lnTo>
                    <a:pt x="0" y="50291"/>
                  </a:lnTo>
                  <a:close/>
                </a:path>
              </a:pathLst>
            </a:custGeom>
            <a:ln w="25400">
              <a:solidFill>
                <a:srgbClr val="88A3A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6" name="object 26"/>
          <p:cNvGrpSpPr/>
          <p:nvPr/>
        </p:nvGrpSpPr>
        <p:grpSpPr>
          <a:xfrm>
            <a:off x="3190239" y="3992879"/>
            <a:ext cx="2042160" cy="528320"/>
            <a:chOff x="3190239" y="3992879"/>
            <a:chExt cx="2042160" cy="528320"/>
          </a:xfrm>
        </p:grpSpPr>
        <p:sp>
          <p:nvSpPr>
            <p:cNvPr id="27" name="object 27"/>
            <p:cNvSpPr/>
            <p:nvPr/>
          </p:nvSpPr>
          <p:spPr>
            <a:xfrm>
              <a:off x="3202939" y="4005579"/>
              <a:ext cx="2016760" cy="502920"/>
            </a:xfrm>
            <a:custGeom>
              <a:avLst/>
              <a:gdLst/>
              <a:ahLst/>
              <a:cxnLst/>
              <a:rect l="l" t="t" r="r" b="b"/>
              <a:pathLst>
                <a:path w="2016760" h="502920">
                  <a:moveTo>
                    <a:pt x="1512570" y="0"/>
                  </a:moveTo>
                  <a:lnTo>
                    <a:pt x="1430774" y="657"/>
                  </a:lnTo>
                  <a:lnTo>
                    <a:pt x="1353186" y="2560"/>
                  </a:lnTo>
                  <a:lnTo>
                    <a:pt x="1280841" y="5606"/>
                  </a:lnTo>
                  <a:lnTo>
                    <a:pt x="1214778" y="9692"/>
                  </a:lnTo>
                  <a:lnTo>
                    <a:pt x="1156033" y="14716"/>
                  </a:lnTo>
                  <a:lnTo>
                    <a:pt x="1105643" y="20574"/>
                  </a:lnTo>
                  <a:lnTo>
                    <a:pt x="1064646" y="27163"/>
                  </a:lnTo>
                  <a:lnTo>
                    <a:pt x="1014977" y="42125"/>
                  </a:lnTo>
                  <a:lnTo>
                    <a:pt x="1001782" y="58458"/>
                  </a:lnTo>
                  <a:lnTo>
                    <a:pt x="982681" y="66202"/>
                  </a:lnTo>
                  <a:lnTo>
                    <a:pt x="911116" y="80010"/>
                  </a:lnTo>
                  <a:lnTo>
                    <a:pt x="860726" y="85867"/>
                  </a:lnTo>
                  <a:lnTo>
                    <a:pt x="801981" y="90891"/>
                  </a:lnTo>
                  <a:lnTo>
                    <a:pt x="735918" y="94977"/>
                  </a:lnTo>
                  <a:lnTo>
                    <a:pt x="663573" y="98023"/>
                  </a:lnTo>
                  <a:lnTo>
                    <a:pt x="585985" y="99926"/>
                  </a:lnTo>
                  <a:lnTo>
                    <a:pt x="504189" y="100584"/>
                  </a:lnTo>
                  <a:lnTo>
                    <a:pt x="422394" y="99926"/>
                  </a:lnTo>
                  <a:lnTo>
                    <a:pt x="344806" y="98023"/>
                  </a:lnTo>
                  <a:lnTo>
                    <a:pt x="272461" y="94977"/>
                  </a:lnTo>
                  <a:lnTo>
                    <a:pt x="206398" y="90891"/>
                  </a:lnTo>
                  <a:lnTo>
                    <a:pt x="147653" y="85867"/>
                  </a:lnTo>
                  <a:lnTo>
                    <a:pt x="97263" y="80010"/>
                  </a:lnTo>
                  <a:lnTo>
                    <a:pt x="56266" y="73420"/>
                  </a:lnTo>
                  <a:lnTo>
                    <a:pt x="6597" y="58458"/>
                  </a:lnTo>
                  <a:lnTo>
                    <a:pt x="0" y="50292"/>
                  </a:lnTo>
                  <a:lnTo>
                    <a:pt x="0" y="452628"/>
                  </a:lnTo>
                  <a:lnTo>
                    <a:pt x="56266" y="475756"/>
                  </a:lnTo>
                  <a:lnTo>
                    <a:pt x="97263" y="482345"/>
                  </a:lnTo>
                  <a:lnTo>
                    <a:pt x="147653" y="488203"/>
                  </a:lnTo>
                  <a:lnTo>
                    <a:pt x="206398" y="493227"/>
                  </a:lnTo>
                  <a:lnTo>
                    <a:pt x="272461" y="497313"/>
                  </a:lnTo>
                  <a:lnTo>
                    <a:pt x="344806" y="500359"/>
                  </a:lnTo>
                  <a:lnTo>
                    <a:pt x="422394" y="502262"/>
                  </a:lnTo>
                  <a:lnTo>
                    <a:pt x="504189" y="502920"/>
                  </a:lnTo>
                  <a:lnTo>
                    <a:pt x="585985" y="502262"/>
                  </a:lnTo>
                  <a:lnTo>
                    <a:pt x="663573" y="500359"/>
                  </a:lnTo>
                  <a:lnTo>
                    <a:pt x="735918" y="497313"/>
                  </a:lnTo>
                  <a:lnTo>
                    <a:pt x="801981" y="493227"/>
                  </a:lnTo>
                  <a:lnTo>
                    <a:pt x="860726" y="488203"/>
                  </a:lnTo>
                  <a:lnTo>
                    <a:pt x="911116" y="482346"/>
                  </a:lnTo>
                  <a:lnTo>
                    <a:pt x="952113" y="475756"/>
                  </a:lnTo>
                  <a:lnTo>
                    <a:pt x="1001782" y="460794"/>
                  </a:lnTo>
                  <a:lnTo>
                    <a:pt x="1014977" y="444461"/>
                  </a:lnTo>
                  <a:lnTo>
                    <a:pt x="1034078" y="436717"/>
                  </a:lnTo>
                  <a:lnTo>
                    <a:pt x="1105643" y="422910"/>
                  </a:lnTo>
                  <a:lnTo>
                    <a:pt x="1156033" y="417052"/>
                  </a:lnTo>
                  <a:lnTo>
                    <a:pt x="1214778" y="412028"/>
                  </a:lnTo>
                  <a:lnTo>
                    <a:pt x="1280841" y="407942"/>
                  </a:lnTo>
                  <a:lnTo>
                    <a:pt x="1353186" y="404896"/>
                  </a:lnTo>
                  <a:lnTo>
                    <a:pt x="1430774" y="402993"/>
                  </a:lnTo>
                  <a:lnTo>
                    <a:pt x="1512570" y="402336"/>
                  </a:lnTo>
                  <a:lnTo>
                    <a:pt x="1594365" y="402993"/>
                  </a:lnTo>
                  <a:lnTo>
                    <a:pt x="1671953" y="404896"/>
                  </a:lnTo>
                  <a:lnTo>
                    <a:pt x="1744298" y="407942"/>
                  </a:lnTo>
                  <a:lnTo>
                    <a:pt x="1810361" y="412028"/>
                  </a:lnTo>
                  <a:lnTo>
                    <a:pt x="1869106" y="417052"/>
                  </a:lnTo>
                  <a:lnTo>
                    <a:pt x="1919496" y="422910"/>
                  </a:lnTo>
                  <a:lnTo>
                    <a:pt x="1960493" y="429499"/>
                  </a:lnTo>
                  <a:lnTo>
                    <a:pt x="2010162" y="444461"/>
                  </a:lnTo>
                  <a:lnTo>
                    <a:pt x="2016760" y="452628"/>
                  </a:lnTo>
                  <a:lnTo>
                    <a:pt x="2016760" y="50292"/>
                  </a:lnTo>
                  <a:lnTo>
                    <a:pt x="1960493" y="27163"/>
                  </a:lnTo>
                  <a:lnTo>
                    <a:pt x="1919496" y="20574"/>
                  </a:lnTo>
                  <a:lnTo>
                    <a:pt x="1869106" y="14716"/>
                  </a:lnTo>
                  <a:lnTo>
                    <a:pt x="1810361" y="9692"/>
                  </a:lnTo>
                  <a:lnTo>
                    <a:pt x="1744298" y="5606"/>
                  </a:lnTo>
                  <a:lnTo>
                    <a:pt x="1671953" y="2560"/>
                  </a:lnTo>
                  <a:lnTo>
                    <a:pt x="1594365" y="657"/>
                  </a:lnTo>
                  <a:lnTo>
                    <a:pt x="1512570" y="0"/>
                  </a:lnTo>
                  <a:close/>
                </a:path>
              </a:pathLst>
            </a:custGeom>
            <a:solidFill>
              <a:srgbClr val="00AF5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3202939" y="4005579"/>
              <a:ext cx="2016760" cy="502920"/>
            </a:xfrm>
            <a:custGeom>
              <a:avLst/>
              <a:gdLst/>
              <a:ahLst/>
              <a:cxnLst/>
              <a:rect l="l" t="t" r="r" b="b"/>
              <a:pathLst>
                <a:path w="2016760" h="502920">
                  <a:moveTo>
                    <a:pt x="0" y="50292"/>
                  </a:moveTo>
                  <a:lnTo>
                    <a:pt x="56266" y="73420"/>
                  </a:lnTo>
                  <a:lnTo>
                    <a:pt x="97263" y="80010"/>
                  </a:lnTo>
                  <a:lnTo>
                    <a:pt x="147653" y="85867"/>
                  </a:lnTo>
                  <a:lnTo>
                    <a:pt x="206398" y="90891"/>
                  </a:lnTo>
                  <a:lnTo>
                    <a:pt x="272461" y="94977"/>
                  </a:lnTo>
                  <a:lnTo>
                    <a:pt x="344806" y="98023"/>
                  </a:lnTo>
                  <a:lnTo>
                    <a:pt x="422394" y="99926"/>
                  </a:lnTo>
                  <a:lnTo>
                    <a:pt x="504189" y="100584"/>
                  </a:lnTo>
                  <a:lnTo>
                    <a:pt x="585985" y="99926"/>
                  </a:lnTo>
                  <a:lnTo>
                    <a:pt x="663573" y="98023"/>
                  </a:lnTo>
                  <a:lnTo>
                    <a:pt x="735918" y="94977"/>
                  </a:lnTo>
                  <a:lnTo>
                    <a:pt x="801981" y="90891"/>
                  </a:lnTo>
                  <a:lnTo>
                    <a:pt x="860726" y="85867"/>
                  </a:lnTo>
                  <a:lnTo>
                    <a:pt x="911116" y="80010"/>
                  </a:lnTo>
                  <a:lnTo>
                    <a:pt x="952113" y="73420"/>
                  </a:lnTo>
                  <a:lnTo>
                    <a:pt x="1001782" y="58458"/>
                  </a:lnTo>
                  <a:lnTo>
                    <a:pt x="1008380" y="50292"/>
                  </a:lnTo>
                  <a:lnTo>
                    <a:pt x="1014977" y="42125"/>
                  </a:lnTo>
                  <a:lnTo>
                    <a:pt x="1064646" y="27163"/>
                  </a:lnTo>
                  <a:lnTo>
                    <a:pt x="1105643" y="20574"/>
                  </a:lnTo>
                  <a:lnTo>
                    <a:pt x="1156033" y="14716"/>
                  </a:lnTo>
                  <a:lnTo>
                    <a:pt x="1214778" y="9692"/>
                  </a:lnTo>
                  <a:lnTo>
                    <a:pt x="1280841" y="5606"/>
                  </a:lnTo>
                  <a:lnTo>
                    <a:pt x="1353186" y="2560"/>
                  </a:lnTo>
                  <a:lnTo>
                    <a:pt x="1430774" y="657"/>
                  </a:lnTo>
                  <a:lnTo>
                    <a:pt x="1512570" y="0"/>
                  </a:lnTo>
                  <a:lnTo>
                    <a:pt x="1594365" y="657"/>
                  </a:lnTo>
                  <a:lnTo>
                    <a:pt x="1671953" y="2560"/>
                  </a:lnTo>
                  <a:lnTo>
                    <a:pt x="1744298" y="5606"/>
                  </a:lnTo>
                  <a:lnTo>
                    <a:pt x="1810361" y="9692"/>
                  </a:lnTo>
                  <a:lnTo>
                    <a:pt x="1869106" y="14716"/>
                  </a:lnTo>
                  <a:lnTo>
                    <a:pt x="1919496" y="20574"/>
                  </a:lnTo>
                  <a:lnTo>
                    <a:pt x="1960493" y="27163"/>
                  </a:lnTo>
                  <a:lnTo>
                    <a:pt x="2010162" y="42125"/>
                  </a:lnTo>
                  <a:lnTo>
                    <a:pt x="2016760" y="50292"/>
                  </a:lnTo>
                  <a:lnTo>
                    <a:pt x="2016760" y="452628"/>
                  </a:lnTo>
                  <a:lnTo>
                    <a:pt x="2010162" y="444461"/>
                  </a:lnTo>
                  <a:lnTo>
                    <a:pt x="1991061" y="436717"/>
                  </a:lnTo>
                  <a:lnTo>
                    <a:pt x="1919496" y="422910"/>
                  </a:lnTo>
                  <a:lnTo>
                    <a:pt x="1869106" y="417052"/>
                  </a:lnTo>
                  <a:lnTo>
                    <a:pt x="1810361" y="412028"/>
                  </a:lnTo>
                  <a:lnTo>
                    <a:pt x="1744298" y="407942"/>
                  </a:lnTo>
                  <a:lnTo>
                    <a:pt x="1671953" y="404896"/>
                  </a:lnTo>
                  <a:lnTo>
                    <a:pt x="1594365" y="402993"/>
                  </a:lnTo>
                  <a:lnTo>
                    <a:pt x="1512570" y="402336"/>
                  </a:lnTo>
                  <a:lnTo>
                    <a:pt x="1430774" y="402993"/>
                  </a:lnTo>
                  <a:lnTo>
                    <a:pt x="1353186" y="404896"/>
                  </a:lnTo>
                  <a:lnTo>
                    <a:pt x="1280841" y="407942"/>
                  </a:lnTo>
                  <a:lnTo>
                    <a:pt x="1214778" y="412028"/>
                  </a:lnTo>
                  <a:lnTo>
                    <a:pt x="1156033" y="417052"/>
                  </a:lnTo>
                  <a:lnTo>
                    <a:pt x="1105643" y="422910"/>
                  </a:lnTo>
                  <a:lnTo>
                    <a:pt x="1064646" y="429499"/>
                  </a:lnTo>
                  <a:lnTo>
                    <a:pt x="1014977" y="444461"/>
                  </a:lnTo>
                  <a:lnTo>
                    <a:pt x="1008380" y="452628"/>
                  </a:lnTo>
                  <a:lnTo>
                    <a:pt x="1001782" y="460794"/>
                  </a:lnTo>
                  <a:lnTo>
                    <a:pt x="952113" y="475756"/>
                  </a:lnTo>
                  <a:lnTo>
                    <a:pt x="911116" y="482346"/>
                  </a:lnTo>
                  <a:lnTo>
                    <a:pt x="860726" y="488203"/>
                  </a:lnTo>
                  <a:lnTo>
                    <a:pt x="801981" y="493227"/>
                  </a:lnTo>
                  <a:lnTo>
                    <a:pt x="735918" y="497313"/>
                  </a:lnTo>
                  <a:lnTo>
                    <a:pt x="663573" y="500359"/>
                  </a:lnTo>
                  <a:lnTo>
                    <a:pt x="585985" y="502262"/>
                  </a:lnTo>
                  <a:lnTo>
                    <a:pt x="504189" y="502920"/>
                  </a:lnTo>
                  <a:lnTo>
                    <a:pt x="422394" y="502262"/>
                  </a:lnTo>
                  <a:lnTo>
                    <a:pt x="344806" y="500359"/>
                  </a:lnTo>
                  <a:lnTo>
                    <a:pt x="272461" y="497313"/>
                  </a:lnTo>
                  <a:lnTo>
                    <a:pt x="206398" y="493227"/>
                  </a:lnTo>
                  <a:lnTo>
                    <a:pt x="147653" y="488203"/>
                  </a:lnTo>
                  <a:lnTo>
                    <a:pt x="97263" y="482345"/>
                  </a:lnTo>
                  <a:lnTo>
                    <a:pt x="56266" y="475756"/>
                  </a:lnTo>
                  <a:lnTo>
                    <a:pt x="6597" y="460794"/>
                  </a:lnTo>
                  <a:lnTo>
                    <a:pt x="0" y="452628"/>
                  </a:lnTo>
                  <a:lnTo>
                    <a:pt x="0" y="50292"/>
                  </a:lnTo>
                  <a:close/>
                </a:path>
              </a:pathLst>
            </a:custGeom>
            <a:ln w="25400">
              <a:solidFill>
                <a:srgbClr val="88A3A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9" name="object 29"/>
          <p:cNvGrpSpPr/>
          <p:nvPr/>
        </p:nvGrpSpPr>
        <p:grpSpPr>
          <a:xfrm>
            <a:off x="5712459" y="3416300"/>
            <a:ext cx="2039620" cy="528320"/>
            <a:chOff x="5712459" y="3416300"/>
            <a:chExt cx="2039620" cy="528320"/>
          </a:xfrm>
        </p:grpSpPr>
        <p:sp>
          <p:nvSpPr>
            <p:cNvPr id="30" name="object 30"/>
            <p:cNvSpPr/>
            <p:nvPr/>
          </p:nvSpPr>
          <p:spPr>
            <a:xfrm>
              <a:off x="5725159" y="3429000"/>
              <a:ext cx="2014220" cy="502920"/>
            </a:xfrm>
            <a:custGeom>
              <a:avLst/>
              <a:gdLst/>
              <a:ahLst/>
              <a:cxnLst/>
              <a:rect l="l" t="t" r="r" b="b"/>
              <a:pathLst>
                <a:path w="2014220" h="502920">
                  <a:moveTo>
                    <a:pt x="1510664" y="0"/>
                  </a:moveTo>
                  <a:lnTo>
                    <a:pt x="1428979" y="657"/>
                  </a:lnTo>
                  <a:lnTo>
                    <a:pt x="1351493" y="2560"/>
                  </a:lnTo>
                  <a:lnTo>
                    <a:pt x="1279241" y="5606"/>
                  </a:lnTo>
                  <a:lnTo>
                    <a:pt x="1213261" y="9692"/>
                  </a:lnTo>
                  <a:lnTo>
                    <a:pt x="1154588" y="14716"/>
                  </a:lnTo>
                  <a:lnTo>
                    <a:pt x="1104259" y="20573"/>
                  </a:lnTo>
                  <a:lnTo>
                    <a:pt x="1063311" y="27163"/>
                  </a:lnTo>
                  <a:lnTo>
                    <a:pt x="1013700" y="42125"/>
                  </a:lnTo>
                  <a:lnTo>
                    <a:pt x="1000519" y="58458"/>
                  </a:lnTo>
                  <a:lnTo>
                    <a:pt x="981440" y="66202"/>
                  </a:lnTo>
                  <a:lnTo>
                    <a:pt x="909960" y="80009"/>
                  </a:lnTo>
                  <a:lnTo>
                    <a:pt x="859631" y="85867"/>
                  </a:lnTo>
                  <a:lnTo>
                    <a:pt x="800958" y="90891"/>
                  </a:lnTo>
                  <a:lnTo>
                    <a:pt x="734978" y="94977"/>
                  </a:lnTo>
                  <a:lnTo>
                    <a:pt x="662726" y="98023"/>
                  </a:lnTo>
                  <a:lnTo>
                    <a:pt x="585240" y="99926"/>
                  </a:lnTo>
                  <a:lnTo>
                    <a:pt x="503554" y="100584"/>
                  </a:lnTo>
                  <a:lnTo>
                    <a:pt x="421869" y="99926"/>
                  </a:lnTo>
                  <a:lnTo>
                    <a:pt x="344383" y="98023"/>
                  </a:lnTo>
                  <a:lnTo>
                    <a:pt x="272131" y="94977"/>
                  </a:lnTo>
                  <a:lnTo>
                    <a:pt x="206151" y="90891"/>
                  </a:lnTo>
                  <a:lnTo>
                    <a:pt x="147478" y="85867"/>
                  </a:lnTo>
                  <a:lnTo>
                    <a:pt x="97149" y="80010"/>
                  </a:lnTo>
                  <a:lnTo>
                    <a:pt x="56201" y="73420"/>
                  </a:lnTo>
                  <a:lnTo>
                    <a:pt x="6590" y="58458"/>
                  </a:lnTo>
                  <a:lnTo>
                    <a:pt x="0" y="50291"/>
                  </a:lnTo>
                  <a:lnTo>
                    <a:pt x="0" y="452627"/>
                  </a:lnTo>
                  <a:lnTo>
                    <a:pt x="56201" y="475756"/>
                  </a:lnTo>
                  <a:lnTo>
                    <a:pt x="97149" y="482346"/>
                  </a:lnTo>
                  <a:lnTo>
                    <a:pt x="147478" y="488203"/>
                  </a:lnTo>
                  <a:lnTo>
                    <a:pt x="206151" y="493227"/>
                  </a:lnTo>
                  <a:lnTo>
                    <a:pt x="272131" y="497313"/>
                  </a:lnTo>
                  <a:lnTo>
                    <a:pt x="344383" y="500359"/>
                  </a:lnTo>
                  <a:lnTo>
                    <a:pt x="421869" y="502262"/>
                  </a:lnTo>
                  <a:lnTo>
                    <a:pt x="503554" y="502919"/>
                  </a:lnTo>
                  <a:lnTo>
                    <a:pt x="585240" y="502262"/>
                  </a:lnTo>
                  <a:lnTo>
                    <a:pt x="662726" y="500359"/>
                  </a:lnTo>
                  <a:lnTo>
                    <a:pt x="734978" y="497313"/>
                  </a:lnTo>
                  <a:lnTo>
                    <a:pt x="800958" y="493227"/>
                  </a:lnTo>
                  <a:lnTo>
                    <a:pt x="859631" y="488203"/>
                  </a:lnTo>
                  <a:lnTo>
                    <a:pt x="909960" y="482346"/>
                  </a:lnTo>
                  <a:lnTo>
                    <a:pt x="950908" y="475756"/>
                  </a:lnTo>
                  <a:lnTo>
                    <a:pt x="1000519" y="460794"/>
                  </a:lnTo>
                  <a:lnTo>
                    <a:pt x="1013700" y="444461"/>
                  </a:lnTo>
                  <a:lnTo>
                    <a:pt x="1032779" y="436717"/>
                  </a:lnTo>
                  <a:lnTo>
                    <a:pt x="1104259" y="422909"/>
                  </a:lnTo>
                  <a:lnTo>
                    <a:pt x="1154588" y="417052"/>
                  </a:lnTo>
                  <a:lnTo>
                    <a:pt x="1213261" y="412028"/>
                  </a:lnTo>
                  <a:lnTo>
                    <a:pt x="1279241" y="407942"/>
                  </a:lnTo>
                  <a:lnTo>
                    <a:pt x="1351493" y="404896"/>
                  </a:lnTo>
                  <a:lnTo>
                    <a:pt x="1428979" y="402993"/>
                  </a:lnTo>
                  <a:lnTo>
                    <a:pt x="1510664" y="402336"/>
                  </a:lnTo>
                  <a:lnTo>
                    <a:pt x="1592350" y="402993"/>
                  </a:lnTo>
                  <a:lnTo>
                    <a:pt x="1669836" y="404896"/>
                  </a:lnTo>
                  <a:lnTo>
                    <a:pt x="1742088" y="407942"/>
                  </a:lnTo>
                  <a:lnTo>
                    <a:pt x="1808068" y="412028"/>
                  </a:lnTo>
                  <a:lnTo>
                    <a:pt x="1866741" y="417052"/>
                  </a:lnTo>
                  <a:lnTo>
                    <a:pt x="1917070" y="422910"/>
                  </a:lnTo>
                  <a:lnTo>
                    <a:pt x="1958018" y="429499"/>
                  </a:lnTo>
                  <a:lnTo>
                    <a:pt x="2007629" y="444461"/>
                  </a:lnTo>
                  <a:lnTo>
                    <a:pt x="2014219" y="452627"/>
                  </a:lnTo>
                  <a:lnTo>
                    <a:pt x="2014219" y="50291"/>
                  </a:lnTo>
                  <a:lnTo>
                    <a:pt x="1958018" y="27163"/>
                  </a:lnTo>
                  <a:lnTo>
                    <a:pt x="1917070" y="20574"/>
                  </a:lnTo>
                  <a:lnTo>
                    <a:pt x="1866741" y="14716"/>
                  </a:lnTo>
                  <a:lnTo>
                    <a:pt x="1808068" y="9692"/>
                  </a:lnTo>
                  <a:lnTo>
                    <a:pt x="1742088" y="5606"/>
                  </a:lnTo>
                  <a:lnTo>
                    <a:pt x="1669836" y="2560"/>
                  </a:lnTo>
                  <a:lnTo>
                    <a:pt x="1592350" y="657"/>
                  </a:lnTo>
                  <a:lnTo>
                    <a:pt x="1510664" y="0"/>
                  </a:lnTo>
                  <a:close/>
                </a:path>
              </a:pathLst>
            </a:custGeom>
            <a:solidFill>
              <a:srgbClr val="006FC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5725159" y="3429000"/>
              <a:ext cx="2014220" cy="502920"/>
            </a:xfrm>
            <a:custGeom>
              <a:avLst/>
              <a:gdLst/>
              <a:ahLst/>
              <a:cxnLst/>
              <a:rect l="l" t="t" r="r" b="b"/>
              <a:pathLst>
                <a:path w="2014220" h="502920">
                  <a:moveTo>
                    <a:pt x="0" y="50291"/>
                  </a:moveTo>
                  <a:lnTo>
                    <a:pt x="56201" y="73420"/>
                  </a:lnTo>
                  <a:lnTo>
                    <a:pt x="97149" y="80010"/>
                  </a:lnTo>
                  <a:lnTo>
                    <a:pt x="147478" y="85867"/>
                  </a:lnTo>
                  <a:lnTo>
                    <a:pt x="206151" y="90891"/>
                  </a:lnTo>
                  <a:lnTo>
                    <a:pt x="272131" y="94977"/>
                  </a:lnTo>
                  <a:lnTo>
                    <a:pt x="344383" y="98023"/>
                  </a:lnTo>
                  <a:lnTo>
                    <a:pt x="421869" y="99926"/>
                  </a:lnTo>
                  <a:lnTo>
                    <a:pt x="503554" y="100584"/>
                  </a:lnTo>
                  <a:lnTo>
                    <a:pt x="585240" y="99926"/>
                  </a:lnTo>
                  <a:lnTo>
                    <a:pt x="662726" y="98023"/>
                  </a:lnTo>
                  <a:lnTo>
                    <a:pt x="734978" y="94977"/>
                  </a:lnTo>
                  <a:lnTo>
                    <a:pt x="800958" y="90891"/>
                  </a:lnTo>
                  <a:lnTo>
                    <a:pt x="859631" y="85867"/>
                  </a:lnTo>
                  <a:lnTo>
                    <a:pt x="909960" y="80009"/>
                  </a:lnTo>
                  <a:lnTo>
                    <a:pt x="950908" y="73420"/>
                  </a:lnTo>
                  <a:lnTo>
                    <a:pt x="1000519" y="58458"/>
                  </a:lnTo>
                  <a:lnTo>
                    <a:pt x="1013700" y="42125"/>
                  </a:lnTo>
                  <a:lnTo>
                    <a:pt x="1032779" y="34381"/>
                  </a:lnTo>
                  <a:lnTo>
                    <a:pt x="1104259" y="20573"/>
                  </a:lnTo>
                  <a:lnTo>
                    <a:pt x="1154588" y="14716"/>
                  </a:lnTo>
                  <a:lnTo>
                    <a:pt x="1213261" y="9692"/>
                  </a:lnTo>
                  <a:lnTo>
                    <a:pt x="1279241" y="5606"/>
                  </a:lnTo>
                  <a:lnTo>
                    <a:pt x="1351493" y="2560"/>
                  </a:lnTo>
                  <a:lnTo>
                    <a:pt x="1428979" y="657"/>
                  </a:lnTo>
                  <a:lnTo>
                    <a:pt x="1510664" y="0"/>
                  </a:lnTo>
                  <a:lnTo>
                    <a:pt x="1592350" y="657"/>
                  </a:lnTo>
                  <a:lnTo>
                    <a:pt x="1669836" y="2560"/>
                  </a:lnTo>
                  <a:lnTo>
                    <a:pt x="1742088" y="5606"/>
                  </a:lnTo>
                  <a:lnTo>
                    <a:pt x="1808068" y="9692"/>
                  </a:lnTo>
                  <a:lnTo>
                    <a:pt x="1866741" y="14716"/>
                  </a:lnTo>
                  <a:lnTo>
                    <a:pt x="1917070" y="20574"/>
                  </a:lnTo>
                  <a:lnTo>
                    <a:pt x="1958018" y="27163"/>
                  </a:lnTo>
                  <a:lnTo>
                    <a:pt x="2007629" y="42125"/>
                  </a:lnTo>
                  <a:lnTo>
                    <a:pt x="2014219" y="50291"/>
                  </a:lnTo>
                  <a:lnTo>
                    <a:pt x="2014219" y="452627"/>
                  </a:lnTo>
                  <a:lnTo>
                    <a:pt x="2007629" y="444461"/>
                  </a:lnTo>
                  <a:lnTo>
                    <a:pt x="1988550" y="436717"/>
                  </a:lnTo>
                  <a:lnTo>
                    <a:pt x="1917070" y="422910"/>
                  </a:lnTo>
                  <a:lnTo>
                    <a:pt x="1866741" y="417052"/>
                  </a:lnTo>
                  <a:lnTo>
                    <a:pt x="1808068" y="412028"/>
                  </a:lnTo>
                  <a:lnTo>
                    <a:pt x="1742088" y="407942"/>
                  </a:lnTo>
                  <a:lnTo>
                    <a:pt x="1669836" y="404896"/>
                  </a:lnTo>
                  <a:lnTo>
                    <a:pt x="1592350" y="402993"/>
                  </a:lnTo>
                  <a:lnTo>
                    <a:pt x="1510664" y="402336"/>
                  </a:lnTo>
                  <a:lnTo>
                    <a:pt x="1428979" y="402993"/>
                  </a:lnTo>
                  <a:lnTo>
                    <a:pt x="1351493" y="404896"/>
                  </a:lnTo>
                  <a:lnTo>
                    <a:pt x="1279241" y="407942"/>
                  </a:lnTo>
                  <a:lnTo>
                    <a:pt x="1213261" y="412028"/>
                  </a:lnTo>
                  <a:lnTo>
                    <a:pt x="1154588" y="417052"/>
                  </a:lnTo>
                  <a:lnTo>
                    <a:pt x="1104259" y="422909"/>
                  </a:lnTo>
                  <a:lnTo>
                    <a:pt x="1063311" y="429499"/>
                  </a:lnTo>
                  <a:lnTo>
                    <a:pt x="1013700" y="444461"/>
                  </a:lnTo>
                  <a:lnTo>
                    <a:pt x="1007110" y="452627"/>
                  </a:lnTo>
                  <a:lnTo>
                    <a:pt x="1000519" y="460794"/>
                  </a:lnTo>
                  <a:lnTo>
                    <a:pt x="950908" y="475756"/>
                  </a:lnTo>
                  <a:lnTo>
                    <a:pt x="909960" y="482346"/>
                  </a:lnTo>
                  <a:lnTo>
                    <a:pt x="859631" y="488203"/>
                  </a:lnTo>
                  <a:lnTo>
                    <a:pt x="800958" y="493227"/>
                  </a:lnTo>
                  <a:lnTo>
                    <a:pt x="734978" y="497313"/>
                  </a:lnTo>
                  <a:lnTo>
                    <a:pt x="662726" y="500359"/>
                  </a:lnTo>
                  <a:lnTo>
                    <a:pt x="585240" y="502262"/>
                  </a:lnTo>
                  <a:lnTo>
                    <a:pt x="503554" y="502919"/>
                  </a:lnTo>
                  <a:lnTo>
                    <a:pt x="421869" y="502262"/>
                  </a:lnTo>
                  <a:lnTo>
                    <a:pt x="344383" y="500359"/>
                  </a:lnTo>
                  <a:lnTo>
                    <a:pt x="272131" y="497313"/>
                  </a:lnTo>
                  <a:lnTo>
                    <a:pt x="206151" y="493227"/>
                  </a:lnTo>
                  <a:lnTo>
                    <a:pt x="147478" y="488203"/>
                  </a:lnTo>
                  <a:lnTo>
                    <a:pt x="97149" y="482346"/>
                  </a:lnTo>
                  <a:lnTo>
                    <a:pt x="56201" y="475756"/>
                  </a:lnTo>
                  <a:lnTo>
                    <a:pt x="6590" y="460794"/>
                  </a:lnTo>
                  <a:lnTo>
                    <a:pt x="0" y="452627"/>
                  </a:lnTo>
                  <a:lnTo>
                    <a:pt x="0" y="50291"/>
                  </a:lnTo>
                  <a:close/>
                </a:path>
              </a:pathLst>
            </a:custGeom>
            <a:ln w="25400">
              <a:solidFill>
                <a:srgbClr val="88A3A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2" name="object 32"/>
          <p:cNvGrpSpPr/>
          <p:nvPr/>
        </p:nvGrpSpPr>
        <p:grpSpPr>
          <a:xfrm>
            <a:off x="5712459" y="3992879"/>
            <a:ext cx="2039620" cy="528320"/>
            <a:chOff x="5712459" y="3992879"/>
            <a:chExt cx="2039620" cy="528320"/>
          </a:xfrm>
        </p:grpSpPr>
        <p:sp>
          <p:nvSpPr>
            <p:cNvPr id="33" name="object 33"/>
            <p:cNvSpPr/>
            <p:nvPr/>
          </p:nvSpPr>
          <p:spPr>
            <a:xfrm>
              <a:off x="5725159" y="4005579"/>
              <a:ext cx="2014220" cy="502920"/>
            </a:xfrm>
            <a:custGeom>
              <a:avLst/>
              <a:gdLst/>
              <a:ahLst/>
              <a:cxnLst/>
              <a:rect l="l" t="t" r="r" b="b"/>
              <a:pathLst>
                <a:path w="2014220" h="502920">
                  <a:moveTo>
                    <a:pt x="1510664" y="0"/>
                  </a:moveTo>
                  <a:lnTo>
                    <a:pt x="1428979" y="657"/>
                  </a:lnTo>
                  <a:lnTo>
                    <a:pt x="1351493" y="2560"/>
                  </a:lnTo>
                  <a:lnTo>
                    <a:pt x="1279241" y="5606"/>
                  </a:lnTo>
                  <a:lnTo>
                    <a:pt x="1213261" y="9692"/>
                  </a:lnTo>
                  <a:lnTo>
                    <a:pt x="1154588" y="14716"/>
                  </a:lnTo>
                  <a:lnTo>
                    <a:pt x="1104259" y="20574"/>
                  </a:lnTo>
                  <a:lnTo>
                    <a:pt x="1063311" y="27163"/>
                  </a:lnTo>
                  <a:lnTo>
                    <a:pt x="1013700" y="42125"/>
                  </a:lnTo>
                  <a:lnTo>
                    <a:pt x="1000519" y="58458"/>
                  </a:lnTo>
                  <a:lnTo>
                    <a:pt x="981440" y="66202"/>
                  </a:lnTo>
                  <a:lnTo>
                    <a:pt x="909960" y="80010"/>
                  </a:lnTo>
                  <a:lnTo>
                    <a:pt x="859631" y="85867"/>
                  </a:lnTo>
                  <a:lnTo>
                    <a:pt x="800958" y="90891"/>
                  </a:lnTo>
                  <a:lnTo>
                    <a:pt x="734978" y="94977"/>
                  </a:lnTo>
                  <a:lnTo>
                    <a:pt x="662726" y="98023"/>
                  </a:lnTo>
                  <a:lnTo>
                    <a:pt x="585240" y="99926"/>
                  </a:lnTo>
                  <a:lnTo>
                    <a:pt x="503554" y="100584"/>
                  </a:lnTo>
                  <a:lnTo>
                    <a:pt x="421869" y="99926"/>
                  </a:lnTo>
                  <a:lnTo>
                    <a:pt x="344383" y="98023"/>
                  </a:lnTo>
                  <a:lnTo>
                    <a:pt x="272131" y="94977"/>
                  </a:lnTo>
                  <a:lnTo>
                    <a:pt x="206151" y="90891"/>
                  </a:lnTo>
                  <a:lnTo>
                    <a:pt x="147478" y="85867"/>
                  </a:lnTo>
                  <a:lnTo>
                    <a:pt x="97149" y="80010"/>
                  </a:lnTo>
                  <a:lnTo>
                    <a:pt x="56201" y="73420"/>
                  </a:lnTo>
                  <a:lnTo>
                    <a:pt x="6590" y="58458"/>
                  </a:lnTo>
                  <a:lnTo>
                    <a:pt x="0" y="50292"/>
                  </a:lnTo>
                  <a:lnTo>
                    <a:pt x="0" y="452628"/>
                  </a:lnTo>
                  <a:lnTo>
                    <a:pt x="56201" y="475756"/>
                  </a:lnTo>
                  <a:lnTo>
                    <a:pt x="97149" y="482345"/>
                  </a:lnTo>
                  <a:lnTo>
                    <a:pt x="147478" y="488203"/>
                  </a:lnTo>
                  <a:lnTo>
                    <a:pt x="206151" y="493227"/>
                  </a:lnTo>
                  <a:lnTo>
                    <a:pt x="272131" y="497313"/>
                  </a:lnTo>
                  <a:lnTo>
                    <a:pt x="344383" y="500359"/>
                  </a:lnTo>
                  <a:lnTo>
                    <a:pt x="421869" y="502262"/>
                  </a:lnTo>
                  <a:lnTo>
                    <a:pt x="503554" y="502920"/>
                  </a:lnTo>
                  <a:lnTo>
                    <a:pt x="585240" y="502262"/>
                  </a:lnTo>
                  <a:lnTo>
                    <a:pt x="662726" y="500359"/>
                  </a:lnTo>
                  <a:lnTo>
                    <a:pt x="734978" y="497313"/>
                  </a:lnTo>
                  <a:lnTo>
                    <a:pt x="800958" y="493227"/>
                  </a:lnTo>
                  <a:lnTo>
                    <a:pt x="859631" y="488203"/>
                  </a:lnTo>
                  <a:lnTo>
                    <a:pt x="909960" y="482346"/>
                  </a:lnTo>
                  <a:lnTo>
                    <a:pt x="950908" y="475756"/>
                  </a:lnTo>
                  <a:lnTo>
                    <a:pt x="1000519" y="460794"/>
                  </a:lnTo>
                  <a:lnTo>
                    <a:pt x="1013700" y="444461"/>
                  </a:lnTo>
                  <a:lnTo>
                    <a:pt x="1032779" y="436717"/>
                  </a:lnTo>
                  <a:lnTo>
                    <a:pt x="1104259" y="422910"/>
                  </a:lnTo>
                  <a:lnTo>
                    <a:pt x="1154588" y="417052"/>
                  </a:lnTo>
                  <a:lnTo>
                    <a:pt x="1213261" y="412028"/>
                  </a:lnTo>
                  <a:lnTo>
                    <a:pt x="1279241" y="407942"/>
                  </a:lnTo>
                  <a:lnTo>
                    <a:pt x="1351493" y="404896"/>
                  </a:lnTo>
                  <a:lnTo>
                    <a:pt x="1428979" y="402993"/>
                  </a:lnTo>
                  <a:lnTo>
                    <a:pt x="1510664" y="402336"/>
                  </a:lnTo>
                  <a:lnTo>
                    <a:pt x="1592350" y="402993"/>
                  </a:lnTo>
                  <a:lnTo>
                    <a:pt x="1669836" y="404896"/>
                  </a:lnTo>
                  <a:lnTo>
                    <a:pt x="1742088" y="407942"/>
                  </a:lnTo>
                  <a:lnTo>
                    <a:pt x="1808068" y="412028"/>
                  </a:lnTo>
                  <a:lnTo>
                    <a:pt x="1866741" y="417052"/>
                  </a:lnTo>
                  <a:lnTo>
                    <a:pt x="1917070" y="422910"/>
                  </a:lnTo>
                  <a:lnTo>
                    <a:pt x="1958018" y="429499"/>
                  </a:lnTo>
                  <a:lnTo>
                    <a:pt x="2007629" y="444461"/>
                  </a:lnTo>
                  <a:lnTo>
                    <a:pt x="2014219" y="452628"/>
                  </a:lnTo>
                  <a:lnTo>
                    <a:pt x="2014219" y="50292"/>
                  </a:lnTo>
                  <a:lnTo>
                    <a:pt x="1958018" y="27163"/>
                  </a:lnTo>
                  <a:lnTo>
                    <a:pt x="1917070" y="20574"/>
                  </a:lnTo>
                  <a:lnTo>
                    <a:pt x="1866741" y="14716"/>
                  </a:lnTo>
                  <a:lnTo>
                    <a:pt x="1808068" y="9692"/>
                  </a:lnTo>
                  <a:lnTo>
                    <a:pt x="1742088" y="5606"/>
                  </a:lnTo>
                  <a:lnTo>
                    <a:pt x="1669836" y="2560"/>
                  </a:lnTo>
                  <a:lnTo>
                    <a:pt x="1592350" y="657"/>
                  </a:lnTo>
                  <a:lnTo>
                    <a:pt x="1510664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5725159" y="4005579"/>
              <a:ext cx="2014220" cy="502920"/>
            </a:xfrm>
            <a:custGeom>
              <a:avLst/>
              <a:gdLst/>
              <a:ahLst/>
              <a:cxnLst/>
              <a:rect l="l" t="t" r="r" b="b"/>
              <a:pathLst>
                <a:path w="2014220" h="502920">
                  <a:moveTo>
                    <a:pt x="0" y="50292"/>
                  </a:moveTo>
                  <a:lnTo>
                    <a:pt x="56201" y="73420"/>
                  </a:lnTo>
                  <a:lnTo>
                    <a:pt x="97149" y="80010"/>
                  </a:lnTo>
                  <a:lnTo>
                    <a:pt x="147478" y="85867"/>
                  </a:lnTo>
                  <a:lnTo>
                    <a:pt x="206151" y="90891"/>
                  </a:lnTo>
                  <a:lnTo>
                    <a:pt x="272131" y="94977"/>
                  </a:lnTo>
                  <a:lnTo>
                    <a:pt x="344383" y="98023"/>
                  </a:lnTo>
                  <a:lnTo>
                    <a:pt x="421869" y="99926"/>
                  </a:lnTo>
                  <a:lnTo>
                    <a:pt x="503554" y="100584"/>
                  </a:lnTo>
                  <a:lnTo>
                    <a:pt x="585240" y="99926"/>
                  </a:lnTo>
                  <a:lnTo>
                    <a:pt x="662726" y="98023"/>
                  </a:lnTo>
                  <a:lnTo>
                    <a:pt x="734978" y="94977"/>
                  </a:lnTo>
                  <a:lnTo>
                    <a:pt x="800958" y="90891"/>
                  </a:lnTo>
                  <a:lnTo>
                    <a:pt x="859631" y="85867"/>
                  </a:lnTo>
                  <a:lnTo>
                    <a:pt x="909960" y="80010"/>
                  </a:lnTo>
                  <a:lnTo>
                    <a:pt x="950908" y="73420"/>
                  </a:lnTo>
                  <a:lnTo>
                    <a:pt x="1000519" y="58458"/>
                  </a:lnTo>
                  <a:lnTo>
                    <a:pt x="1007110" y="50292"/>
                  </a:lnTo>
                  <a:lnTo>
                    <a:pt x="1013700" y="42125"/>
                  </a:lnTo>
                  <a:lnTo>
                    <a:pt x="1063311" y="27163"/>
                  </a:lnTo>
                  <a:lnTo>
                    <a:pt x="1104259" y="20574"/>
                  </a:lnTo>
                  <a:lnTo>
                    <a:pt x="1154588" y="14716"/>
                  </a:lnTo>
                  <a:lnTo>
                    <a:pt x="1213261" y="9692"/>
                  </a:lnTo>
                  <a:lnTo>
                    <a:pt x="1279241" y="5606"/>
                  </a:lnTo>
                  <a:lnTo>
                    <a:pt x="1351493" y="2560"/>
                  </a:lnTo>
                  <a:lnTo>
                    <a:pt x="1428979" y="657"/>
                  </a:lnTo>
                  <a:lnTo>
                    <a:pt x="1510664" y="0"/>
                  </a:lnTo>
                  <a:lnTo>
                    <a:pt x="1592350" y="657"/>
                  </a:lnTo>
                  <a:lnTo>
                    <a:pt x="1669836" y="2560"/>
                  </a:lnTo>
                  <a:lnTo>
                    <a:pt x="1742088" y="5606"/>
                  </a:lnTo>
                  <a:lnTo>
                    <a:pt x="1808068" y="9692"/>
                  </a:lnTo>
                  <a:lnTo>
                    <a:pt x="1866741" y="14716"/>
                  </a:lnTo>
                  <a:lnTo>
                    <a:pt x="1917070" y="20574"/>
                  </a:lnTo>
                  <a:lnTo>
                    <a:pt x="1958018" y="27163"/>
                  </a:lnTo>
                  <a:lnTo>
                    <a:pt x="2007629" y="42125"/>
                  </a:lnTo>
                  <a:lnTo>
                    <a:pt x="2014219" y="50292"/>
                  </a:lnTo>
                  <a:lnTo>
                    <a:pt x="2014219" y="452628"/>
                  </a:lnTo>
                  <a:lnTo>
                    <a:pt x="2007629" y="444461"/>
                  </a:lnTo>
                  <a:lnTo>
                    <a:pt x="1988550" y="436717"/>
                  </a:lnTo>
                  <a:lnTo>
                    <a:pt x="1917070" y="422910"/>
                  </a:lnTo>
                  <a:lnTo>
                    <a:pt x="1866741" y="417052"/>
                  </a:lnTo>
                  <a:lnTo>
                    <a:pt x="1808068" y="412028"/>
                  </a:lnTo>
                  <a:lnTo>
                    <a:pt x="1742088" y="407942"/>
                  </a:lnTo>
                  <a:lnTo>
                    <a:pt x="1669836" y="404896"/>
                  </a:lnTo>
                  <a:lnTo>
                    <a:pt x="1592350" y="402993"/>
                  </a:lnTo>
                  <a:lnTo>
                    <a:pt x="1510664" y="402336"/>
                  </a:lnTo>
                  <a:lnTo>
                    <a:pt x="1428979" y="402993"/>
                  </a:lnTo>
                  <a:lnTo>
                    <a:pt x="1351493" y="404896"/>
                  </a:lnTo>
                  <a:lnTo>
                    <a:pt x="1279241" y="407942"/>
                  </a:lnTo>
                  <a:lnTo>
                    <a:pt x="1213261" y="412028"/>
                  </a:lnTo>
                  <a:lnTo>
                    <a:pt x="1154588" y="417052"/>
                  </a:lnTo>
                  <a:lnTo>
                    <a:pt x="1104259" y="422910"/>
                  </a:lnTo>
                  <a:lnTo>
                    <a:pt x="1063311" y="429499"/>
                  </a:lnTo>
                  <a:lnTo>
                    <a:pt x="1013700" y="444461"/>
                  </a:lnTo>
                  <a:lnTo>
                    <a:pt x="1007110" y="452628"/>
                  </a:lnTo>
                  <a:lnTo>
                    <a:pt x="1000519" y="460794"/>
                  </a:lnTo>
                  <a:lnTo>
                    <a:pt x="950908" y="475756"/>
                  </a:lnTo>
                  <a:lnTo>
                    <a:pt x="909960" y="482346"/>
                  </a:lnTo>
                  <a:lnTo>
                    <a:pt x="859631" y="488203"/>
                  </a:lnTo>
                  <a:lnTo>
                    <a:pt x="800958" y="493227"/>
                  </a:lnTo>
                  <a:lnTo>
                    <a:pt x="734978" y="497313"/>
                  </a:lnTo>
                  <a:lnTo>
                    <a:pt x="662726" y="500359"/>
                  </a:lnTo>
                  <a:lnTo>
                    <a:pt x="585240" y="502262"/>
                  </a:lnTo>
                  <a:lnTo>
                    <a:pt x="503554" y="502920"/>
                  </a:lnTo>
                  <a:lnTo>
                    <a:pt x="421869" y="502262"/>
                  </a:lnTo>
                  <a:lnTo>
                    <a:pt x="344383" y="500359"/>
                  </a:lnTo>
                  <a:lnTo>
                    <a:pt x="272131" y="497313"/>
                  </a:lnTo>
                  <a:lnTo>
                    <a:pt x="206151" y="493227"/>
                  </a:lnTo>
                  <a:lnTo>
                    <a:pt x="147478" y="488203"/>
                  </a:lnTo>
                  <a:lnTo>
                    <a:pt x="97149" y="482345"/>
                  </a:lnTo>
                  <a:lnTo>
                    <a:pt x="56201" y="475756"/>
                  </a:lnTo>
                  <a:lnTo>
                    <a:pt x="6590" y="460794"/>
                  </a:lnTo>
                  <a:lnTo>
                    <a:pt x="0" y="452628"/>
                  </a:lnTo>
                  <a:lnTo>
                    <a:pt x="0" y="50292"/>
                  </a:lnTo>
                  <a:close/>
                </a:path>
              </a:pathLst>
            </a:custGeom>
            <a:ln w="25400">
              <a:solidFill>
                <a:srgbClr val="88A3A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19379" y="220979"/>
            <a:ext cx="8481695" cy="1849755"/>
            <a:chOff x="119379" y="220979"/>
            <a:chExt cx="8481695" cy="184975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19379" y="220979"/>
              <a:ext cx="8402574" cy="1849374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86079" y="645160"/>
              <a:ext cx="8214614" cy="1089914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181609" y="262889"/>
              <a:ext cx="8280400" cy="1727200"/>
            </a:xfrm>
            <a:custGeom>
              <a:avLst/>
              <a:gdLst/>
              <a:ahLst/>
              <a:cxnLst/>
              <a:rect l="l" t="t" r="r" b="b"/>
              <a:pathLst>
                <a:path w="8280400" h="1727200">
                  <a:moveTo>
                    <a:pt x="8170037" y="0"/>
                  </a:moveTo>
                  <a:lnTo>
                    <a:pt x="110312" y="0"/>
                  </a:lnTo>
                  <a:lnTo>
                    <a:pt x="67374" y="8671"/>
                  </a:lnTo>
                  <a:lnTo>
                    <a:pt x="32310" y="32321"/>
                  </a:lnTo>
                  <a:lnTo>
                    <a:pt x="8669" y="67401"/>
                  </a:lnTo>
                  <a:lnTo>
                    <a:pt x="0" y="110362"/>
                  </a:lnTo>
                  <a:lnTo>
                    <a:pt x="0" y="1616836"/>
                  </a:lnTo>
                  <a:lnTo>
                    <a:pt x="8669" y="1659798"/>
                  </a:lnTo>
                  <a:lnTo>
                    <a:pt x="32310" y="1694878"/>
                  </a:lnTo>
                  <a:lnTo>
                    <a:pt x="67374" y="1718528"/>
                  </a:lnTo>
                  <a:lnTo>
                    <a:pt x="110312" y="1727199"/>
                  </a:lnTo>
                  <a:lnTo>
                    <a:pt x="8170037" y="1727199"/>
                  </a:lnTo>
                  <a:lnTo>
                    <a:pt x="8212998" y="1718528"/>
                  </a:lnTo>
                  <a:lnTo>
                    <a:pt x="8248078" y="1694878"/>
                  </a:lnTo>
                  <a:lnTo>
                    <a:pt x="8271728" y="1659798"/>
                  </a:lnTo>
                  <a:lnTo>
                    <a:pt x="8280400" y="1616836"/>
                  </a:lnTo>
                  <a:lnTo>
                    <a:pt x="8280400" y="110362"/>
                  </a:lnTo>
                  <a:lnTo>
                    <a:pt x="8271728" y="67401"/>
                  </a:lnTo>
                  <a:lnTo>
                    <a:pt x="8248078" y="32321"/>
                  </a:lnTo>
                  <a:lnTo>
                    <a:pt x="8212998" y="8671"/>
                  </a:lnTo>
                  <a:lnTo>
                    <a:pt x="8170037" y="0"/>
                  </a:lnTo>
                  <a:close/>
                </a:path>
              </a:pathLst>
            </a:custGeom>
            <a:solidFill>
              <a:srgbClr val="DAECEE">
                <a:alpha val="23921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181609" y="262889"/>
              <a:ext cx="8280400" cy="1727200"/>
            </a:xfrm>
            <a:custGeom>
              <a:avLst/>
              <a:gdLst/>
              <a:ahLst/>
              <a:cxnLst/>
              <a:rect l="l" t="t" r="r" b="b"/>
              <a:pathLst>
                <a:path w="8280400" h="1727200">
                  <a:moveTo>
                    <a:pt x="0" y="110362"/>
                  </a:moveTo>
                  <a:lnTo>
                    <a:pt x="8669" y="67401"/>
                  </a:lnTo>
                  <a:lnTo>
                    <a:pt x="32310" y="32321"/>
                  </a:lnTo>
                  <a:lnTo>
                    <a:pt x="67374" y="8671"/>
                  </a:lnTo>
                  <a:lnTo>
                    <a:pt x="110312" y="0"/>
                  </a:lnTo>
                  <a:lnTo>
                    <a:pt x="8170037" y="0"/>
                  </a:lnTo>
                  <a:lnTo>
                    <a:pt x="8212998" y="8671"/>
                  </a:lnTo>
                  <a:lnTo>
                    <a:pt x="8248078" y="32321"/>
                  </a:lnTo>
                  <a:lnTo>
                    <a:pt x="8271728" y="67401"/>
                  </a:lnTo>
                  <a:lnTo>
                    <a:pt x="8280400" y="110362"/>
                  </a:lnTo>
                  <a:lnTo>
                    <a:pt x="8280400" y="1616836"/>
                  </a:lnTo>
                  <a:lnTo>
                    <a:pt x="8271728" y="1659798"/>
                  </a:lnTo>
                  <a:lnTo>
                    <a:pt x="8248078" y="1694878"/>
                  </a:lnTo>
                  <a:lnTo>
                    <a:pt x="8212998" y="1718528"/>
                  </a:lnTo>
                  <a:lnTo>
                    <a:pt x="8170037" y="1727199"/>
                  </a:lnTo>
                  <a:lnTo>
                    <a:pt x="110312" y="1727199"/>
                  </a:lnTo>
                  <a:lnTo>
                    <a:pt x="67374" y="1718528"/>
                  </a:lnTo>
                  <a:lnTo>
                    <a:pt x="32310" y="1694878"/>
                  </a:lnTo>
                  <a:lnTo>
                    <a:pt x="8669" y="1659798"/>
                  </a:lnTo>
                  <a:lnTo>
                    <a:pt x="0" y="1616836"/>
                  </a:lnTo>
                  <a:lnTo>
                    <a:pt x="0" y="110362"/>
                  </a:lnTo>
                  <a:close/>
                </a:path>
              </a:pathLst>
            </a:custGeom>
            <a:ln w="381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33972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Давайте</a:t>
            </a:r>
            <a:r>
              <a:rPr spc="-60" dirty="0"/>
              <a:t> </a:t>
            </a:r>
            <a:r>
              <a:rPr dirty="0"/>
              <a:t>все</a:t>
            </a:r>
            <a:r>
              <a:rPr spc="-70" dirty="0"/>
              <a:t> </a:t>
            </a:r>
            <a:r>
              <a:rPr dirty="0"/>
              <a:t>вместе</a:t>
            </a:r>
            <a:r>
              <a:rPr spc="-80" dirty="0"/>
              <a:t> </a:t>
            </a:r>
            <a:r>
              <a:rPr dirty="0"/>
              <a:t>подготовим</a:t>
            </a:r>
            <a:r>
              <a:rPr spc="-50" dirty="0"/>
              <a:t> </a:t>
            </a:r>
            <a:r>
              <a:rPr dirty="0"/>
              <a:t>подарок</a:t>
            </a:r>
            <a:r>
              <a:rPr spc="-45" dirty="0"/>
              <a:t> </a:t>
            </a:r>
            <a:r>
              <a:rPr dirty="0"/>
              <a:t>для</a:t>
            </a:r>
            <a:r>
              <a:rPr spc="-75" dirty="0"/>
              <a:t> </a:t>
            </a:r>
            <a:r>
              <a:rPr spc="-10" dirty="0"/>
              <a:t>нашей</a:t>
            </a:r>
          </a:p>
          <a:p>
            <a:pPr marL="332740">
              <a:lnSpc>
                <a:spcPct val="100000"/>
              </a:lnSpc>
            </a:pPr>
            <a:r>
              <a:rPr dirty="0"/>
              <a:t>страны,</a:t>
            </a:r>
            <a:r>
              <a:rPr spc="-70" dirty="0"/>
              <a:t> </a:t>
            </a:r>
            <a:r>
              <a:rPr dirty="0"/>
              <a:t>украсим</a:t>
            </a:r>
            <a:r>
              <a:rPr spc="-20" dirty="0"/>
              <a:t> </a:t>
            </a:r>
            <a:r>
              <a:rPr dirty="0"/>
              <a:t>ее</a:t>
            </a:r>
            <a:r>
              <a:rPr spc="-55" dirty="0"/>
              <a:t> </a:t>
            </a:r>
            <a:r>
              <a:rPr dirty="0"/>
              <a:t>флаг</a:t>
            </a:r>
            <a:r>
              <a:rPr spc="-50" dirty="0"/>
              <a:t> </a:t>
            </a:r>
            <a:r>
              <a:rPr dirty="0"/>
              <a:t>красивыми</a:t>
            </a:r>
            <a:r>
              <a:rPr spc="-20" dirty="0"/>
              <a:t> </a:t>
            </a:r>
            <a:r>
              <a:rPr spc="-10" dirty="0"/>
              <a:t>цветами!</a:t>
            </a:r>
          </a:p>
        </p:txBody>
      </p:sp>
      <p:pic>
        <p:nvPicPr>
          <p:cNvPr id="8" name="object 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129279" y="1986279"/>
            <a:ext cx="3314954" cy="3764534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261620" y="1803400"/>
            <a:ext cx="8405495" cy="1852295"/>
            <a:chOff x="261620" y="1803400"/>
            <a:chExt cx="8405495" cy="185229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61620" y="1803400"/>
              <a:ext cx="8405114" cy="1851914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768599" y="2410459"/>
              <a:ext cx="3647694" cy="724153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323850" y="1845309"/>
              <a:ext cx="8282940" cy="1729739"/>
            </a:xfrm>
            <a:custGeom>
              <a:avLst/>
              <a:gdLst/>
              <a:ahLst/>
              <a:cxnLst/>
              <a:rect l="l" t="t" r="r" b="b"/>
              <a:pathLst>
                <a:path w="8282940" h="1729739">
                  <a:moveTo>
                    <a:pt x="8172450" y="0"/>
                  </a:moveTo>
                  <a:lnTo>
                    <a:pt x="110477" y="0"/>
                  </a:lnTo>
                  <a:lnTo>
                    <a:pt x="67476" y="8673"/>
                  </a:lnTo>
                  <a:lnTo>
                    <a:pt x="32359" y="32337"/>
                  </a:lnTo>
                  <a:lnTo>
                    <a:pt x="8682" y="67454"/>
                  </a:lnTo>
                  <a:lnTo>
                    <a:pt x="0" y="110489"/>
                  </a:lnTo>
                  <a:lnTo>
                    <a:pt x="0" y="1619250"/>
                  </a:lnTo>
                  <a:lnTo>
                    <a:pt x="8682" y="1662285"/>
                  </a:lnTo>
                  <a:lnTo>
                    <a:pt x="32359" y="1697402"/>
                  </a:lnTo>
                  <a:lnTo>
                    <a:pt x="67476" y="1721066"/>
                  </a:lnTo>
                  <a:lnTo>
                    <a:pt x="110477" y="1729739"/>
                  </a:lnTo>
                  <a:lnTo>
                    <a:pt x="8172450" y="1729739"/>
                  </a:lnTo>
                  <a:lnTo>
                    <a:pt x="8215485" y="1721066"/>
                  </a:lnTo>
                  <a:lnTo>
                    <a:pt x="8250602" y="1697402"/>
                  </a:lnTo>
                  <a:lnTo>
                    <a:pt x="8274266" y="1662285"/>
                  </a:lnTo>
                  <a:lnTo>
                    <a:pt x="8282940" y="1619250"/>
                  </a:lnTo>
                  <a:lnTo>
                    <a:pt x="8282940" y="110489"/>
                  </a:lnTo>
                  <a:lnTo>
                    <a:pt x="8274266" y="67454"/>
                  </a:lnTo>
                  <a:lnTo>
                    <a:pt x="8250602" y="32337"/>
                  </a:lnTo>
                  <a:lnTo>
                    <a:pt x="8215485" y="8673"/>
                  </a:lnTo>
                  <a:lnTo>
                    <a:pt x="8172450" y="0"/>
                  </a:lnTo>
                  <a:close/>
                </a:path>
              </a:pathLst>
            </a:custGeom>
            <a:solidFill>
              <a:srgbClr val="DAECEE">
                <a:alpha val="23921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323850" y="1845309"/>
              <a:ext cx="8282940" cy="1729739"/>
            </a:xfrm>
            <a:custGeom>
              <a:avLst/>
              <a:gdLst/>
              <a:ahLst/>
              <a:cxnLst/>
              <a:rect l="l" t="t" r="r" b="b"/>
              <a:pathLst>
                <a:path w="8282940" h="1729739">
                  <a:moveTo>
                    <a:pt x="0" y="110489"/>
                  </a:moveTo>
                  <a:lnTo>
                    <a:pt x="8682" y="67454"/>
                  </a:lnTo>
                  <a:lnTo>
                    <a:pt x="32359" y="32337"/>
                  </a:lnTo>
                  <a:lnTo>
                    <a:pt x="67476" y="8673"/>
                  </a:lnTo>
                  <a:lnTo>
                    <a:pt x="110477" y="0"/>
                  </a:lnTo>
                  <a:lnTo>
                    <a:pt x="8172450" y="0"/>
                  </a:lnTo>
                  <a:lnTo>
                    <a:pt x="8215485" y="8673"/>
                  </a:lnTo>
                  <a:lnTo>
                    <a:pt x="8250602" y="32337"/>
                  </a:lnTo>
                  <a:lnTo>
                    <a:pt x="8274266" y="67454"/>
                  </a:lnTo>
                  <a:lnTo>
                    <a:pt x="8282940" y="110489"/>
                  </a:lnTo>
                  <a:lnTo>
                    <a:pt x="8282940" y="1619250"/>
                  </a:lnTo>
                  <a:lnTo>
                    <a:pt x="8274266" y="1662285"/>
                  </a:lnTo>
                  <a:lnTo>
                    <a:pt x="8250602" y="1697402"/>
                  </a:lnTo>
                  <a:lnTo>
                    <a:pt x="8215485" y="1721066"/>
                  </a:lnTo>
                  <a:lnTo>
                    <a:pt x="8172450" y="1729739"/>
                  </a:lnTo>
                  <a:lnTo>
                    <a:pt x="110477" y="1729739"/>
                  </a:lnTo>
                  <a:lnTo>
                    <a:pt x="67476" y="1721066"/>
                  </a:lnTo>
                  <a:lnTo>
                    <a:pt x="32359" y="1697402"/>
                  </a:lnTo>
                  <a:lnTo>
                    <a:pt x="8682" y="1662285"/>
                  </a:lnTo>
                  <a:lnTo>
                    <a:pt x="0" y="1619250"/>
                  </a:lnTo>
                  <a:lnTo>
                    <a:pt x="0" y="110489"/>
                  </a:lnTo>
                  <a:close/>
                </a:path>
              </a:pathLst>
            </a:custGeom>
            <a:ln w="381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2983483" y="2498661"/>
            <a:ext cx="3221990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Спасибо</a:t>
            </a:r>
            <a:r>
              <a:rPr spc="-35" dirty="0"/>
              <a:t> </a:t>
            </a:r>
            <a:r>
              <a:rPr dirty="0"/>
              <a:t>за</a:t>
            </a:r>
            <a:r>
              <a:rPr spc="-35" dirty="0"/>
              <a:t> </a:t>
            </a:r>
            <a:r>
              <a:rPr spc="-10" dirty="0"/>
              <a:t>внимание!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488</Words>
  <Application>Microsoft Office PowerPoint</Application>
  <PresentationFormat>Экран (4:3)</PresentationFormat>
  <Paragraphs>64</Paragraphs>
  <Slides>20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2" baseType="lpstr">
      <vt:lpstr>Comic Sans MS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Главный город нашей страны – её столица – Москва</vt:lpstr>
      <vt:lpstr>Руководит страной Президент – Владимир Владимирович Путин</vt:lpstr>
      <vt:lpstr>Как и у любой другой страны у нас есть свои гимн, герб и флаг. Это главные официальные символы любого государства.</vt:lpstr>
      <vt:lpstr>Это герб нашей страны</vt:lpstr>
      <vt:lpstr>Главная песня страны – это ее гимн.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Посмотрите внимательно на геометрические фигуры и ответьте, какую форму имеет флаг?</vt:lpstr>
      <vt:lpstr>Какие цвета использованы в российском флаге? Что они означают?</vt:lpstr>
      <vt:lpstr>Давайте все вместе подготовим подарок для нашей страны, украсим ее флаг красивыми цветами!</vt:lpstr>
      <vt:lpstr>Спасибо за внимание!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Mariajose</dc:creator>
  <cp:lastModifiedBy>Галина</cp:lastModifiedBy>
  <cp:revision>1</cp:revision>
  <dcterms:created xsi:type="dcterms:W3CDTF">2025-05-18T18:57:12Z</dcterms:created>
  <dcterms:modified xsi:type="dcterms:W3CDTF">2025-05-18T18:58:26Z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2019-06-08T00:00:00Z</vt:filetime>
  </property>
  <property fmtid="{D5CDD505-2E9C-101B-9397-08002B2CF9AE}" pid="3" name="Creator">
    <vt:lpwstr>Microsoft® PowerPoint® для Office 365</vt:lpwstr>
  </property>
  <property fmtid="{D5CDD505-2E9C-101B-9397-08002B2CF9AE}" pid="4" name="LastSaved">
    <vt:filetime>2025-05-18T00:00:00Z</vt:filetime>
  </property>
  <property fmtid="{D5CDD505-2E9C-101B-9397-08002B2CF9AE}" pid="5" name="Producer">
    <vt:lpwstr>Microsoft® PowerPoint® для Office 365</vt:lpwstr>
  </property>
</Properties>
</file>